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8" r:id="rId2"/>
    <p:sldId id="279" r:id="rId3"/>
    <p:sldId id="280" r:id="rId4"/>
    <p:sldId id="281" r:id="rId5"/>
    <p:sldId id="284" r:id="rId6"/>
    <p:sldId id="282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5143500" type="screen16x9"/>
  <p:notesSz cx="13716000" cy="2438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342" userDrawn="1">
          <p15:clr>
            <a:srgbClr val="A4A3A4"/>
          </p15:clr>
        </p15:guide>
        <p15:guide id="3" orient="horz" pos="1962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  <p15:guide id="5" pos="5184" userDrawn="1">
          <p15:clr>
            <a:srgbClr val="A4A3A4"/>
          </p15:clr>
        </p15:guide>
        <p15:guide id="6" orient="horz" pos="1602" userDrawn="1">
          <p15:clr>
            <a:srgbClr val="A4A3A4"/>
          </p15:clr>
        </p15:guide>
        <p15:guide id="7" orient="horz" pos="3006" userDrawn="1">
          <p15:clr>
            <a:srgbClr val="A4A3A4"/>
          </p15:clr>
        </p15:guide>
        <p15:guide id="8" orient="horz" pos="864" userDrawn="1">
          <p15:clr>
            <a:srgbClr val="A4A3A4"/>
          </p15:clr>
        </p15:guide>
        <p15:guide id="9" orient="horz" pos="1764" userDrawn="1">
          <p15:clr>
            <a:srgbClr val="A4A3A4"/>
          </p15:clr>
        </p15:guide>
        <p15:guide id="10" orient="horz" pos="1134" userDrawn="1">
          <p15:clr>
            <a:srgbClr val="A4A3A4"/>
          </p15:clr>
        </p15:guide>
        <p15:guide id="11" pos="5760" userDrawn="1">
          <p15:clr>
            <a:srgbClr val="A4A3A4"/>
          </p15:clr>
        </p15:guide>
        <p15:guide id="12" pos="5022" userDrawn="1">
          <p15:clr>
            <a:srgbClr val="A4A3A4"/>
          </p15:clr>
        </p15:guide>
        <p15:guide id="13" pos="756" userDrawn="1">
          <p15:clr>
            <a:srgbClr val="A4A3A4"/>
          </p15:clr>
        </p15:guide>
        <p15:guide id="14" pos="1188" userDrawn="1">
          <p15:clr>
            <a:srgbClr val="A4A3A4"/>
          </p15:clr>
        </p15:guide>
        <p15:guide id="15" pos="1602" userDrawn="1">
          <p15:clr>
            <a:srgbClr val="A4A3A4"/>
          </p15:clr>
        </p15:guide>
        <p15:guide id="16" pos="2070" userDrawn="1">
          <p15:clr>
            <a:srgbClr val="A4A3A4"/>
          </p15:clr>
        </p15:guide>
        <p15:guide id="17" pos="2466" userDrawn="1">
          <p15:clr>
            <a:srgbClr val="A4A3A4"/>
          </p15:clr>
        </p15:guide>
        <p15:guide id="18" pos="3024" userDrawn="1">
          <p15:clr>
            <a:srgbClr val="A4A3A4"/>
          </p15:clr>
        </p15:guide>
        <p15:guide id="19" pos="3294" userDrawn="1">
          <p15:clr>
            <a:srgbClr val="A4A3A4"/>
          </p15:clr>
        </p15:guide>
        <p15:guide id="20" pos="3708" userDrawn="1">
          <p15:clr>
            <a:srgbClr val="A4A3A4"/>
          </p15:clr>
        </p15:guide>
        <p15:guide id="21" pos="4158" userDrawn="1">
          <p15:clr>
            <a:srgbClr val="A4A3A4"/>
          </p15:clr>
        </p15:guide>
        <p15:guide id="22" pos="4554" userDrawn="1">
          <p15:clr>
            <a:srgbClr val="A4A3A4"/>
          </p15:clr>
        </p15:guide>
        <p15:guide id="23" orient="horz" pos="1836" userDrawn="1">
          <p15:clr>
            <a:srgbClr val="A4A3A4"/>
          </p15:clr>
        </p15:guide>
        <p15:guide id="24" orient="horz" pos="720" userDrawn="1">
          <p15:clr>
            <a:srgbClr val="A4A3A4"/>
          </p15:clr>
        </p15:guide>
        <p15:guide id="25" pos="3942" userDrawn="1">
          <p15:clr>
            <a:srgbClr val="A4A3A4"/>
          </p15:clr>
        </p15:guide>
        <p15:guide id="26" pos="544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4734"/>
    <a:srgbClr val="202C8F"/>
    <a:srgbClr val="FDFBF6"/>
    <a:srgbClr val="AAC4E9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/>
    <p:restoredTop sz="94627" autoAdjust="0"/>
  </p:normalViewPr>
  <p:slideViewPr>
    <p:cSldViewPr snapToGrid="0" snapToObjects="1">
      <p:cViewPr varScale="1">
        <p:scale>
          <a:sx n="124" d="100"/>
          <a:sy n="124" d="100"/>
        </p:scale>
        <p:origin x="840" y="184"/>
      </p:cViewPr>
      <p:guideLst>
        <p:guide/>
        <p:guide pos="342"/>
        <p:guide orient="horz" pos="1962"/>
        <p:guide orient="horz" pos="2448"/>
        <p:guide pos="5184"/>
        <p:guide orient="horz" pos="1602"/>
        <p:guide orient="horz" pos="3006"/>
        <p:guide orient="horz" pos="864"/>
        <p:guide orient="horz" pos="1764"/>
        <p:guide orient="horz" pos="1134"/>
        <p:guide pos="5760"/>
        <p:guide pos="5022"/>
        <p:guide pos="756"/>
        <p:guide pos="1188"/>
        <p:guide pos="1602"/>
        <p:guide pos="2070"/>
        <p:guide pos="2466"/>
        <p:guide pos="3024"/>
        <p:guide pos="3294"/>
        <p:guide pos="3708"/>
        <p:guide pos="4158"/>
        <p:guide pos="4554"/>
        <p:guide orient="horz" pos="1836"/>
        <p:guide orient="horz" pos="720"/>
        <p:guide pos="3942"/>
        <p:guide pos="5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3971925" cy="5157788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200151" y="864921"/>
            <a:ext cx="6893719" cy="4278579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tx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096691" y="0"/>
            <a:ext cx="5102357" cy="4047356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319" y="1488186"/>
            <a:ext cx="4039362" cy="918972"/>
          </a:xfrm>
        </p:spPr>
        <p:txBody>
          <a:bodyPr tIns="0" anchor="t">
            <a:no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2122" y="2727198"/>
            <a:ext cx="2619756" cy="65918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514004" y="2847360"/>
            <a:ext cx="1508760" cy="1138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175683" y="2847360"/>
            <a:ext cx="1508760" cy="1138428"/>
          </a:xfrm>
          <a:prstGeom prst="rect">
            <a:avLst/>
          </a:prstGeom>
          <a:solidFill>
            <a:srgbClr val="12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3837363" y="2847360"/>
            <a:ext cx="1508760" cy="1138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7160722" y="2847360"/>
            <a:ext cx="1508760" cy="1138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5499043" y="2847360"/>
            <a:ext cx="1508760" cy="1138428"/>
          </a:xfrm>
          <a:prstGeom prst="rect">
            <a:avLst/>
          </a:prstGeom>
          <a:solidFill>
            <a:srgbClr val="12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630936"/>
            <a:ext cx="8003286" cy="5760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04" y="1868763"/>
            <a:ext cx="1508760" cy="2118880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04351" y="1583294"/>
            <a:ext cx="528066" cy="52806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294" y="2916303"/>
            <a:ext cx="1440180" cy="10287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75683" y="1868763"/>
            <a:ext cx="1508760" cy="2118880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666030" y="1583294"/>
            <a:ext cx="528066" cy="528066"/>
          </a:xfrm>
          <a:prstGeom prst="ellipse">
            <a:avLst/>
          </a:prstGeom>
          <a:solidFill>
            <a:srgbClr val="12473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9973" y="2916303"/>
            <a:ext cx="1440180" cy="10287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363" y="1868763"/>
            <a:ext cx="1508760" cy="2118880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27710" y="1583294"/>
            <a:ext cx="528066" cy="52806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71653" y="2916303"/>
            <a:ext cx="1440180" cy="10287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9043" y="1868763"/>
            <a:ext cx="1508760" cy="2118880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89390" y="1583294"/>
            <a:ext cx="528066" cy="528066"/>
          </a:xfrm>
          <a:prstGeom prst="ellipse">
            <a:avLst/>
          </a:prstGeom>
          <a:solidFill>
            <a:srgbClr val="12473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33333" y="2916303"/>
            <a:ext cx="1440180" cy="10287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0722" y="1868763"/>
            <a:ext cx="1508760" cy="2118880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51069" y="1583294"/>
            <a:ext cx="528066" cy="52806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5012" y="2916303"/>
            <a:ext cx="1440180" cy="10287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128838" cy="2143469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0"/>
            <a:ext cx="1477970" cy="1492700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12473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752587" cy="759761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093749" y="442600"/>
            <a:ext cx="581266" cy="581266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bg1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004" y="2263140"/>
            <a:ext cx="1495044" cy="418338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175683" y="2263140"/>
            <a:ext cx="1495044" cy="418338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7363" y="2263140"/>
            <a:ext cx="1495044" cy="418338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9043" y="2263140"/>
            <a:ext cx="1495044" cy="418338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0722" y="2263140"/>
            <a:ext cx="1495044" cy="418338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004" y="3559302"/>
            <a:ext cx="1495044" cy="596646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5683" y="3559302"/>
            <a:ext cx="1495044" cy="596646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363" y="3559302"/>
            <a:ext cx="1495044" cy="596646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9043" y="3559302"/>
            <a:ext cx="1495044" cy="596646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60722" y="3559302"/>
            <a:ext cx="1495044" cy="596646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554549" y="3140761"/>
            <a:ext cx="810927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088" y="932688"/>
            <a:ext cx="6124194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4176" y="-2088"/>
            <a:ext cx="2582466" cy="5168503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77483" y="-2088"/>
            <a:ext cx="1300808" cy="3875485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291216" y="-2088"/>
            <a:ext cx="1287086" cy="1290640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4176" y="2580378"/>
            <a:ext cx="2582466" cy="2586038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rgbClr val="124734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88843" y="2580378"/>
            <a:ext cx="1289447" cy="12930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3230" y="1748028"/>
            <a:ext cx="2866644" cy="30861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3774" y="2157984"/>
            <a:ext cx="2806446" cy="2763441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040" y="1748028"/>
            <a:ext cx="2866644" cy="30861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5584" y="2157984"/>
            <a:ext cx="2806446" cy="2763441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925830"/>
            <a:ext cx="8003286" cy="5760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24" y="2057400"/>
            <a:ext cx="2496312" cy="2667762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433322" y="1693926"/>
            <a:ext cx="699516" cy="699516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4093" y="2962656"/>
            <a:ext cx="2077974" cy="1655064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2988" y="2057400"/>
            <a:ext cx="2496312" cy="2667762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231386" y="1693926"/>
            <a:ext cx="699516" cy="69951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42157" y="2962656"/>
            <a:ext cx="2077974" cy="1655064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9330" y="2057400"/>
            <a:ext cx="2496312" cy="2667762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967728" y="1693926"/>
            <a:ext cx="699516" cy="699516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8499" y="2962656"/>
            <a:ext cx="2077974" cy="1655064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6568679" y="-10715"/>
            <a:ext cx="2575322" cy="2589609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6568679" y="2578894"/>
            <a:ext cx="2575322" cy="257532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7493794" y="935832"/>
            <a:ext cx="1650206" cy="1635919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15064" y="3435038"/>
            <a:ext cx="1708461" cy="1708461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93914" y="2580952"/>
            <a:ext cx="1650086" cy="1650086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280970" y="4250712"/>
            <a:ext cx="581266" cy="581266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3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1412748"/>
            <a:ext cx="5074920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2128266"/>
            <a:ext cx="4409694" cy="2025396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6711554" cy="51435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5653969" y="9857"/>
            <a:ext cx="3490031" cy="5123788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52926" y="-18780"/>
            <a:ext cx="2574143" cy="2574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286" y="1481328"/>
            <a:ext cx="3127248" cy="500634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02" y="2135124"/>
            <a:ext cx="3127248" cy="1632204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D70A6-0BA5-37C7-B4E6-AA25C00A5051}"/>
              </a:ext>
            </a:extLst>
          </p:cNvPr>
          <p:cNvSpPr txBox="1"/>
          <p:nvPr userDrawn="1"/>
        </p:nvSpPr>
        <p:spPr>
          <a:xfrm>
            <a:off x="6480313" y="498944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4176" y="-2088"/>
            <a:ext cx="2582466" cy="5168503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77483" y="-2088"/>
            <a:ext cx="1300808" cy="387548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291216" y="-2088"/>
            <a:ext cx="1287086" cy="1290640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4176" y="2580378"/>
            <a:ext cx="2582466" cy="2586038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tx2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88843" y="2580378"/>
            <a:ext cx="1289447" cy="129301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088" y="932688"/>
            <a:ext cx="6124194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3774" y="1691640"/>
            <a:ext cx="2806446" cy="3229785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5584" y="1691640"/>
            <a:ext cx="2806446" cy="3229785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7461880" y="3566275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7461880" y="3566275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7461880" y="3566275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4839228" y="2553765"/>
            <a:ext cx="4304773" cy="2600978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4837817" y="-28893"/>
            <a:ext cx="4312873" cy="2606378"/>
            <a:chOff x="5174411" y="2673615"/>
            <a:chExt cx="7183684" cy="4341282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411" y="2673615"/>
              <a:ext cx="3601720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400" y="2682609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5731889" y="3433244"/>
            <a:ext cx="581266" cy="581266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tx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1426464"/>
            <a:ext cx="4270248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712" y="2077974"/>
            <a:ext cx="4270248" cy="234162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7461880" y="3566275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2570502"/>
            <a:ext cx="2572650" cy="2572999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2570502"/>
            <a:ext cx="2572650" cy="2572999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2567839" cy="2578009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168396" y="1707642"/>
            <a:ext cx="5074920" cy="576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168396" y="2417064"/>
            <a:ext cx="5074920" cy="2025396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68396" y="342900"/>
            <a:ext cx="2400300" cy="20574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652"/>
            <a:ext cx="2567839" cy="2577358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1547127" y="514856"/>
            <a:ext cx="5830972" cy="4644764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5707689" y="1"/>
            <a:ext cx="1705251" cy="2360999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7412939" y="2"/>
            <a:ext cx="1691196" cy="2356168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6296798" y="2"/>
            <a:ext cx="2219402" cy="1764595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043141" y="2347997"/>
            <a:ext cx="2329686" cy="2811623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2347996"/>
            <a:ext cx="1050480" cy="2811624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832354"/>
            <a:ext cx="4800600" cy="57607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3538728"/>
            <a:ext cx="4800600" cy="38404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1682120" cy="1577225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622" y="1577340"/>
            <a:ext cx="8339328" cy="332613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7399579" y="0"/>
            <a:ext cx="1744421" cy="1635641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928" y="2119122"/>
            <a:ext cx="8010144" cy="212598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796796"/>
            <a:ext cx="5260086" cy="1220724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8910" y="1488186"/>
            <a:ext cx="576072" cy="1220724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0" y="3231357"/>
            <a:ext cx="2949179" cy="4417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5462" y="2407158"/>
            <a:ext cx="576072" cy="1220724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5337" y="0"/>
            <a:ext cx="1913239" cy="51435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7061" y="0"/>
            <a:ext cx="1911443" cy="1916721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1907901" y="0"/>
            <a:ext cx="1920255" cy="1920255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013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901438" y="3231350"/>
            <a:ext cx="1913238" cy="192033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7963" y="3231350"/>
            <a:ext cx="1913238" cy="192033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18048" y="2543175"/>
            <a:ext cx="9162047" cy="2600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179" y="1794017"/>
            <a:ext cx="1947672" cy="194767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179" y="3742136"/>
            <a:ext cx="1949053" cy="832247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664" y="4199817"/>
            <a:ext cx="1712604" cy="273844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8021" y="1794464"/>
            <a:ext cx="1947672" cy="194767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7561" y="3742583"/>
            <a:ext cx="1949053" cy="832247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5555" y="4200264"/>
            <a:ext cx="1712604" cy="273844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6863" y="1794911"/>
            <a:ext cx="1947672" cy="194767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5942" y="3743030"/>
            <a:ext cx="1949053" cy="832247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4397" y="4200711"/>
            <a:ext cx="1712604" cy="273844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75704" y="1794911"/>
            <a:ext cx="1947672" cy="194767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4324" y="3743030"/>
            <a:ext cx="1949053" cy="832247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3238" y="4200711"/>
            <a:ext cx="1712604" cy="273844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404622"/>
            <a:ext cx="8003286" cy="5760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262" y="1159002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62" y="2393442"/>
            <a:ext cx="1522476" cy="5212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62" y="2712720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3262" y="3108198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262" y="4342638"/>
            <a:ext cx="1522476" cy="521208"/>
          </a:xfrm>
          <a:solidFill>
            <a:srgbClr val="12473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262" y="4661916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71216" y="1159002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216" y="2393442"/>
            <a:ext cx="1522476" cy="521208"/>
          </a:xfrm>
          <a:solidFill>
            <a:srgbClr val="12473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1216" y="2712720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871216" y="3108198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216" y="4342638"/>
            <a:ext cx="1522476" cy="5212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1216" y="4661916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89170" y="1159002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9170" y="2393442"/>
            <a:ext cx="1522476" cy="5212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9170" y="2712720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89170" y="3108198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9170" y="4342638"/>
            <a:ext cx="1522476" cy="521208"/>
          </a:xfrm>
          <a:solidFill>
            <a:srgbClr val="12473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89170" y="4661916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07124" y="1159002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7124" y="2393442"/>
            <a:ext cx="1522476" cy="521208"/>
          </a:xfrm>
          <a:solidFill>
            <a:srgbClr val="12473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7124" y="2712720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07124" y="3108198"/>
            <a:ext cx="1522476" cy="13716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7124" y="4342638"/>
            <a:ext cx="1522476" cy="5212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07124" y="4661916"/>
            <a:ext cx="1522476" cy="13716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14" y="912114"/>
            <a:ext cx="8003286" cy="576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1577340"/>
            <a:ext cx="800328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44" y="342900"/>
            <a:ext cx="24003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9026" y="342900"/>
            <a:ext cx="74066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rgbClr val="12473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rgbClr val="124734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rgbClr val="124734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rgbClr val="124734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rgbClr val="124734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rgbClr val="12473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Team</a:t>
            </a:r>
          </a:p>
          <a:p>
            <a:endParaRPr lang="en-US" dirty="0"/>
          </a:p>
        </p:txBody>
      </p:sp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4C20591F-1765-C092-A31B-6EC8E5B9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98" y="193363"/>
            <a:ext cx="1134803" cy="11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TIMELINE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SEP 20XX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/>
              <a:t>NOV 20XX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JAN 20XX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MAR 20XX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MAY 20XX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252081" y="3042630"/>
            <a:ext cx="61232" cy="195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2910863" y="3042630"/>
            <a:ext cx="61232" cy="195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4533763" y="3042630"/>
            <a:ext cx="61232" cy="195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6198474" y="3042630"/>
            <a:ext cx="61232" cy="195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7856629" y="3042630"/>
            <a:ext cx="61232" cy="195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FOCUS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GET THERE</a:t>
            </a:r>
          </a:p>
        </p:txBody>
      </p:sp>
      <p:sp>
        <p:nvSpPr>
          <p:cNvPr id="101" name="Footer Placeholder 100">
            <a:extLst>
              <a:ext uri="{FF2B5EF4-FFF2-40B4-BE49-F238E27FC236}">
                <a16:creationId xmlns:a16="http://schemas.microsoft.com/office/drawing/2014/main" id="{A45E958A-ABCE-B639-C555-90CCC889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Topic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altLang="zh-CN" dirty="0"/>
              <a:t>Topic 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D76B35-1D9E-F222-E564-7B81B3784AD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E8EE0E-9E8A-0F80-143B-4313CE0516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4620DDA-DD86-11F4-B2EC-764BED13E4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Team</a:t>
            </a:r>
          </a:p>
          <a:p>
            <a:r>
              <a:rPr lang="en-US" dirty="0" err="1"/>
              <a:t>marketing@utdallas.edu</a:t>
            </a:r>
            <a:r>
              <a:rPr lang="en-US" dirty="0"/>
              <a:t> </a:t>
            </a:r>
          </a:p>
          <a:p>
            <a:r>
              <a:rPr lang="en-US" dirty="0"/>
              <a:t>972-883-2155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dirty="0"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Introduction​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​Areas of growth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​Summary​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PRIMARY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AREAS</a:t>
            </a:r>
            <a:r>
              <a:rPr lang="zh-CN" altLang="en-US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OF</a:t>
            </a:r>
            <a:r>
              <a:rPr lang="zh-CN" altLang="en-US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GROWTH</a:t>
            </a:r>
            <a:endParaRPr lang="en-US" dirty="0"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05AB9BF-07E9-9DED-DB8B-F644759C8F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5926515"/>
              </p:ext>
            </p:extLst>
          </p:nvPr>
        </p:nvGraphicFramePr>
        <p:xfrm>
          <a:off x="566738" y="2119313"/>
          <a:ext cx="8010525" cy="212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48919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abon Next LT" panose="02000500000000000000" pitchFamily="2" charset="0"/>
                        <a:cs typeface="Sabon Next LT" panose="02000500000000000000" pitchFamily="2" charset="0"/>
                      </a:endParaRPr>
                    </a:p>
                  </a:txBody>
                  <a:tcPr marL="72673" marR="72673" marT="36337" marB="3633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Lorem</a:t>
                      </a:r>
                    </a:p>
                  </a:txBody>
                  <a:tcPr marL="72673" marR="72673" marT="36337" marB="3633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ea typeface="+mn-ea"/>
                          <a:cs typeface="Sabon Next LT" panose="02000500000000000000" pitchFamily="2" charset="0"/>
                        </a:rPr>
                        <a:t>Ipsum</a:t>
                      </a:r>
                    </a:p>
                  </a:txBody>
                  <a:tcPr marL="72673" marR="72673" marT="36337" marB="3633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Lorem</a:t>
                      </a:r>
                    </a:p>
                  </a:txBody>
                  <a:tcPr marL="72673" marR="72673" marT="36337" marB="3633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alpha val="99000"/>
                            </a:schemeClr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Ipsum</a:t>
                      </a:r>
                    </a:p>
                  </a:txBody>
                  <a:tcPr marL="72673" marR="72673" marT="36337" marB="36337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40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Q1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4.5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2.3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5.0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Q2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3.2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5.1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4.4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3.0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40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Q3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2.1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2.5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2.8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097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Q4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4.5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2.2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1.7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Sabon Next LT" panose="02000500000000000000" pitchFamily="2" charset="0"/>
                          <a:cs typeface="Sabon Next LT" panose="02000500000000000000" pitchFamily="2" charset="0"/>
                        </a:rPr>
                        <a:t>7.0</a:t>
                      </a:r>
                    </a:p>
                  </a:txBody>
                  <a:tcPr marL="72673" marR="72673" marT="36337" marB="3633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1796796"/>
            <a:ext cx="5023485" cy="1220724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Temoc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TEAM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253AA363-0A91-5CE9-7764-DD7813D6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Placeholder 15" descr="Team member headshot">
            <a:extLst>
              <a:ext uri="{FF2B5EF4-FFF2-40B4-BE49-F238E27FC236}">
                <a16:creationId xmlns:a16="http://schemas.microsoft.com/office/drawing/2014/main" id="{53DF829E-A1C4-421E-3B50-ABC29F74A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18" name="Picture Placeholder 17" descr="Team member headshot">
            <a:extLst>
              <a:ext uri="{FF2B5EF4-FFF2-40B4-BE49-F238E27FC236}">
                <a16:creationId xmlns:a16="http://schemas.microsoft.com/office/drawing/2014/main" id="{E5C9C66F-AADD-4ED0-1C1D-B85BA2731EC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MIRJAM NILSSON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Chief Executive Officer</a:t>
            </a:r>
          </a:p>
        </p:txBody>
      </p:sp>
      <p:pic>
        <p:nvPicPr>
          <p:cNvPr id="20" name="Picture Placeholder 19" descr="Team member headshot">
            <a:extLst>
              <a:ext uri="{FF2B5EF4-FFF2-40B4-BE49-F238E27FC236}">
                <a16:creationId xmlns:a16="http://schemas.microsoft.com/office/drawing/2014/main" id="{886BA800-53E3-4B2D-1E62-F03543D3499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FLORA BERGGREN​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Chief Operations Officer</a:t>
            </a:r>
          </a:p>
        </p:txBody>
      </p:sp>
      <p:pic>
        <p:nvPicPr>
          <p:cNvPr id="22" name="Picture Placeholder 21" descr="Team member headshot">
            <a:extLst>
              <a:ext uri="{FF2B5EF4-FFF2-40B4-BE49-F238E27FC236}">
                <a16:creationId xmlns:a16="http://schemas.microsoft.com/office/drawing/2014/main" id="{CF9A94E1-4A49-F134-498B-3886D8C21B4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RAJESH SANTOSHI​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VP Marketing</a:t>
            </a:r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Extended TEAM</a:t>
            </a:r>
          </a:p>
        </p:txBody>
      </p:sp>
      <p:pic>
        <p:nvPicPr>
          <p:cNvPr id="127" name="Picture Placeholder 126" descr="Team member headshot">
            <a:extLst>
              <a:ext uri="{FF2B5EF4-FFF2-40B4-BE49-F238E27FC236}">
                <a16:creationId xmlns:a16="http://schemas.microsoft.com/office/drawing/2014/main" id="{647C05DC-04F0-1158-3AA5-BF470126B9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135" name="Picture Placeholder 134" descr="Team member headshot">
            <a:extLst>
              <a:ext uri="{FF2B5EF4-FFF2-40B4-BE49-F238E27FC236}">
                <a16:creationId xmlns:a16="http://schemas.microsoft.com/office/drawing/2014/main" id="{53CE1A7F-C303-6378-F7D9-285999C320C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F269F917-64D7-CDF3-D985-799AE9C3B7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GRAHAM BARNES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2814DD63-8543-970F-927B-E6AA56C99E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VP Product</a:t>
            </a:r>
          </a:p>
        </p:txBody>
      </p:sp>
      <p:pic>
        <p:nvPicPr>
          <p:cNvPr id="129" name="Picture Placeholder 128" descr="Team member headshot">
            <a:extLst>
              <a:ext uri="{FF2B5EF4-FFF2-40B4-BE49-F238E27FC236}">
                <a16:creationId xmlns:a16="http://schemas.microsoft.com/office/drawing/2014/main" id="{8B3998AA-37D7-2B8A-664B-5EE2403982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MIRJAM NILSSON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Chief Executive Officer</a:t>
            </a:r>
          </a:p>
        </p:txBody>
      </p:sp>
      <p:pic>
        <p:nvPicPr>
          <p:cNvPr id="137" name="Picture Placeholder 136" descr="Team member headshot">
            <a:extLst>
              <a:ext uri="{FF2B5EF4-FFF2-40B4-BE49-F238E27FC236}">
                <a16:creationId xmlns:a16="http://schemas.microsoft.com/office/drawing/2014/main" id="{5C2754CD-7055-FC29-FE1C-82327C46414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18835196-357D-8C96-24B5-B52A2DDEB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ROWAN MURPHY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41C11B69-21C7-3FD7-1E14-583CF5B170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SEO Strategist</a:t>
            </a:r>
          </a:p>
        </p:txBody>
      </p:sp>
      <p:pic>
        <p:nvPicPr>
          <p:cNvPr id="131" name="Picture Placeholder 130" descr="Team member headshot">
            <a:extLst>
              <a:ext uri="{FF2B5EF4-FFF2-40B4-BE49-F238E27FC236}">
                <a16:creationId xmlns:a16="http://schemas.microsoft.com/office/drawing/2014/main" id="{2269A4E3-AE66-274F-54C8-9DD8DBA3B15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FLORA BERGGREN​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Chief Operations Officer</a:t>
            </a:r>
          </a:p>
        </p:txBody>
      </p:sp>
      <p:pic>
        <p:nvPicPr>
          <p:cNvPr id="139" name="Picture Placeholder 138" descr="Team member headshot">
            <a:extLst>
              <a:ext uri="{FF2B5EF4-FFF2-40B4-BE49-F238E27FC236}">
                <a16:creationId xmlns:a16="http://schemas.microsoft.com/office/drawing/2014/main" id="{9A9F1D08-2372-A757-BE1E-91723DB0EBB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D362CDA4-D5CF-59E2-690B-FD99A9F4A5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ELIZABETH MOORE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D14B20BF-5DF9-3EC6-60DD-C63E039F74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Product Designer</a:t>
            </a:r>
          </a:p>
        </p:txBody>
      </p:sp>
      <p:pic>
        <p:nvPicPr>
          <p:cNvPr id="133" name="Picture Placeholder 132" descr="Team member headshot">
            <a:extLst>
              <a:ext uri="{FF2B5EF4-FFF2-40B4-BE49-F238E27FC236}">
                <a16:creationId xmlns:a16="http://schemas.microsoft.com/office/drawing/2014/main" id="{65B0483B-CE9B-CD44-979E-DBD8145B7D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RAJESH SANTOSHI​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VP Marketing</a:t>
            </a:r>
          </a:p>
        </p:txBody>
      </p:sp>
      <p:pic>
        <p:nvPicPr>
          <p:cNvPr id="141" name="Picture Placeholder 140" descr="Team member headshot">
            <a:extLst>
              <a:ext uri="{FF2B5EF4-FFF2-40B4-BE49-F238E27FC236}">
                <a16:creationId xmlns:a16="http://schemas.microsoft.com/office/drawing/2014/main" id="{9714A55E-3681-98F0-A943-50EE7A07869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6FA69800-878A-E997-C835-4A34703F23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ROBIN KLINE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31555FC-0BA5-3E6F-7FCB-66878580BB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Content Developer</a:t>
            </a:r>
          </a:p>
        </p:txBody>
      </p:sp>
      <p:sp>
        <p:nvSpPr>
          <p:cNvPr id="218" name="Slide Number Placeholder 217">
            <a:extLst>
              <a:ext uri="{FF2B5EF4-FFF2-40B4-BE49-F238E27FC236}">
                <a16:creationId xmlns:a16="http://schemas.microsoft.com/office/drawing/2014/main" id="{C29F391A-4647-2731-26B5-3B262D8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PRODUCT LAUNCH </a:t>
            </a:r>
          </a:p>
        </p:txBody>
      </p:sp>
      <p:sp>
        <p:nvSpPr>
          <p:cNvPr id="373" name="Footer Placeholder 372">
            <a:extLst>
              <a:ext uri="{FF2B5EF4-FFF2-40B4-BE49-F238E27FC236}">
                <a16:creationId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PLANNING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LAUNCH</a:t>
            </a: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AC729-E759-E48A-ACCD-32D236C479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C0424-D6BC-6F2A-4DC6-6E29EC0658E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14340D-FB80-CE09-950E-939B88DB3B2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578C85-DBC2-58F9-D736-522E718F45E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2DA3DD-8C05-9FD1-5D27-27B303BBFD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D Colors 2023">
      <a:dk1>
        <a:srgbClr val="E87400"/>
      </a:dk1>
      <a:lt1>
        <a:srgbClr val="FFFFFF"/>
      </a:lt1>
      <a:dk2>
        <a:srgbClr val="124633"/>
      </a:dk2>
      <a:lt2>
        <a:srgbClr val="FFFFFF"/>
      </a:lt2>
      <a:accent1>
        <a:srgbClr val="E87400"/>
      </a:accent1>
      <a:accent2>
        <a:srgbClr val="124634"/>
      </a:accent2>
      <a:accent3>
        <a:srgbClr val="5EDFB6"/>
      </a:accent3>
      <a:accent4>
        <a:srgbClr val="FFC000"/>
      </a:accent4>
      <a:accent5>
        <a:srgbClr val="5B9BD5"/>
      </a:accent5>
      <a:accent6>
        <a:srgbClr val="70AD47"/>
      </a:accent6>
      <a:hlink>
        <a:srgbClr val="E87400"/>
      </a:hlink>
      <a:folHlink>
        <a:srgbClr val="954F72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18518462-57BD-4B9F-9628-24DEFF39786A}" vid="{86105DA6-E613-46C4-BC07-43C4C2AF6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564</Words>
  <Application>Microsoft Macintosh PowerPoint</Application>
  <PresentationFormat>On-screen Show (16:9)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Sabon Next LT</vt:lpstr>
      <vt:lpstr>Office Theme</vt:lpstr>
      <vt:lpstr>PRESENTATION TITLE </vt:lpstr>
      <vt:lpstr>AGENDA</vt:lpstr>
      <vt:lpstr>Introduction</vt:lpstr>
      <vt:lpstr>PRIMARY GOALS</vt:lpstr>
      <vt:lpstr>AREAS OF GROWTH</vt:lpstr>
      <vt:lpstr>Lorem ipsum dolor sit amet, consectetur adipiscing elit.</vt:lpstr>
      <vt:lpstr>MEET OUR TEAM</vt:lpstr>
      <vt:lpstr>MEET OUR Extended TEAM</vt:lpstr>
      <vt:lpstr>PLAN FOR PRODUCT LAUNCH </vt:lpstr>
      <vt:lpstr>TIMELINE</vt:lpstr>
      <vt:lpstr>AREAS OF FOCUS </vt:lpstr>
      <vt:lpstr>HOW WE GET THERE</vt:lpstr>
      <vt:lpstr>SUMMARY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/>
  <cp:lastModifiedBy>Wetterskog, Marisa Claire</cp:lastModifiedBy>
  <cp:revision>35</cp:revision>
  <dcterms:created xsi:type="dcterms:W3CDTF">2023-07-12T21:36:19Z</dcterms:created>
  <dcterms:modified xsi:type="dcterms:W3CDTF">2024-03-22T16:52:36Z</dcterms:modified>
</cp:coreProperties>
</file>