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9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9" r:id="rId12"/>
    <p:sldId id="264" r:id="rId13"/>
    <p:sldId id="270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/>
    <p:restoredTop sz="94714"/>
  </p:normalViewPr>
  <p:slideViewPr>
    <p:cSldViewPr snapToGrid="0">
      <p:cViewPr varScale="1">
        <p:scale>
          <a:sx n="106" d="100"/>
          <a:sy n="106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F1ABFB3-B399-406F-91BD-DCDF9A38526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Sed do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eiusmod</a:t>
          </a: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tempor</a:t>
          </a: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incididunt</a:t>
          </a: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ut</a:t>
          </a:r>
          <a:endParaRPr lang="en-US" b="1" spc="120" baseline="0" dirty="0">
            <a:solidFill>
              <a:schemeClr val="tx2"/>
            </a:solidFill>
            <a:latin typeface="Tw Cen MT" panose="020B0602020104020603" pitchFamily="34" charset="77"/>
          </a:endParaRPr>
        </a:p>
      </dgm:t>
    </dgm:pt>
    <dgm:pt modelId="{78CB0E27-958C-4066-A189-8B36505E8204}" type="parTrans" cxnId="{15319551-A9EA-462E-845B-E5251E84291F}">
      <dgm:prSet/>
      <dgm:spPr/>
      <dgm:t>
        <a:bodyPr/>
        <a:lstStyle/>
        <a:p>
          <a:endParaRPr lang="en-US"/>
        </a:p>
      </dgm:t>
    </dgm:pt>
    <dgm:pt modelId="{70E4A1D3-514E-4327-991D-5CC9C6B41885}" type="sibTrans" cxnId="{15319551-A9EA-462E-845B-E5251E84291F}">
      <dgm:prSet/>
      <dgm:spPr/>
      <dgm:t>
        <a:bodyPr/>
        <a:lstStyle/>
        <a:p>
          <a:endParaRPr lang="en-US"/>
        </a:p>
      </dgm:t>
    </dgm:pt>
    <dgm:pt modelId="{58FF46FB-368D-4E9C-A650-0513B8879DA8}">
      <dgm:prSet phldr="0" custT="1"/>
      <dgm:spPr/>
      <dgm:t>
        <a:bodyPr/>
        <a:lstStyle/>
        <a:p>
          <a:pPr>
            <a:defRPr b="1"/>
          </a:pPr>
          <a:r>
            <a:rPr lang="en-US" sz="2000" b="0" spc="140" baseline="0" dirty="0">
              <a:solidFill>
                <a:schemeClr val="tx2"/>
              </a:solidFill>
              <a:latin typeface="Tw Cen MT" panose="020B0602020104020603" pitchFamily="34" charset="77"/>
            </a:rPr>
            <a:t>SEP 20XX</a:t>
          </a:r>
        </a:p>
      </dgm:t>
    </dgm:pt>
    <dgm:pt modelId="{11DFA284-5E99-474D-BF05-364A45269DC7}" type="parTrans" cxnId="{C5645B39-CB65-4A0A-B369-E455C3B827C3}">
      <dgm:prSet/>
      <dgm:spPr/>
      <dgm:t>
        <a:bodyPr/>
        <a:lstStyle/>
        <a:p>
          <a:endParaRPr lang="en-US"/>
        </a:p>
      </dgm:t>
    </dgm:pt>
    <dgm:pt modelId="{CFA40740-0682-470C-AD5A-CFF53CD12BD2}" type="sibTrans" cxnId="{C5645B39-CB65-4A0A-B369-E455C3B827C3}">
      <dgm:prSet/>
      <dgm:spPr/>
      <dgm:t>
        <a:bodyPr/>
        <a:lstStyle/>
        <a:p>
          <a:endParaRPr lang="en-US"/>
        </a:p>
      </dgm:t>
    </dgm:pt>
    <dgm:pt modelId="{9A875394-CA1E-4432-AEEB-9054FCFF5E0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Lorem ipsum dolor sit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amet</a:t>
          </a:r>
          <a:endParaRPr lang="en-US" b="0" spc="120" baseline="0" dirty="0">
            <a:solidFill>
              <a:schemeClr val="tx2"/>
            </a:solidFill>
            <a:latin typeface="Tw Cen MT" panose="020B0602020104020603" pitchFamily="34" charset="77"/>
          </a:endParaRPr>
        </a:p>
      </dgm:t>
    </dgm:pt>
    <dgm:pt modelId="{FCC92BDD-6EA3-421D-9DA8-7D3A12D003B6}" type="parTrans" cxnId="{B659504B-18E4-4D89-A17C-34ABB280AE52}">
      <dgm:prSet/>
      <dgm:spPr/>
      <dgm:t>
        <a:bodyPr/>
        <a:lstStyle/>
        <a:p>
          <a:endParaRPr lang="en-US"/>
        </a:p>
      </dgm:t>
    </dgm:pt>
    <dgm:pt modelId="{0314452B-82A0-42F4-9551-DF00CFFC3580}" type="sibTrans" cxnId="{B659504B-18E4-4D89-A17C-34ABB280AE52}">
      <dgm:prSet/>
      <dgm:spPr/>
      <dgm:t>
        <a:bodyPr/>
        <a:lstStyle/>
        <a:p>
          <a:endParaRPr lang="en-US"/>
        </a:p>
      </dgm:t>
    </dgm:pt>
    <dgm:pt modelId="{D05E1923-5021-40F7-B4EF-E582E23A699D}">
      <dgm:prSet phldr="0" custT="1"/>
      <dgm:spPr/>
      <dgm:t>
        <a:bodyPr/>
        <a:lstStyle/>
        <a:p>
          <a:pPr>
            <a:defRPr b="1"/>
          </a:pPr>
          <a:r>
            <a:rPr lang="en-US" sz="2000" b="0" spc="140" baseline="0" dirty="0">
              <a:solidFill>
                <a:schemeClr val="tx2"/>
              </a:solidFill>
              <a:latin typeface="Tw Cen MT" panose="020B0602020104020603" pitchFamily="34" charset="77"/>
            </a:rPr>
            <a:t>NOV 20XX</a:t>
          </a:r>
        </a:p>
      </dgm:t>
    </dgm:pt>
    <dgm:pt modelId="{FD6C5CD2-9CED-4BE6-89CD-A5A5CCE63B3E}" type="parTrans" cxnId="{72C4D6D9-419A-42C1-A76D-84599F65BB08}">
      <dgm:prSet/>
      <dgm:spPr/>
      <dgm:t>
        <a:bodyPr/>
        <a:lstStyle/>
        <a:p>
          <a:endParaRPr lang="en-US"/>
        </a:p>
      </dgm:t>
    </dgm:pt>
    <dgm:pt modelId="{F020958C-EF86-4274-85F9-318F2792F7B6}" type="sibTrans" cxnId="{72C4D6D9-419A-42C1-A76D-84599F65BB08}">
      <dgm:prSet/>
      <dgm:spPr/>
      <dgm:t>
        <a:bodyPr/>
        <a:lstStyle/>
        <a:p>
          <a:endParaRPr lang="en-US"/>
        </a:p>
      </dgm:t>
    </dgm:pt>
    <dgm:pt modelId="{579089A8-5362-4BA4-9163-D19228C1808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Consectetur</a:t>
          </a: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adipiscing</a:t>
          </a: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elit</a:t>
          </a:r>
          <a:endParaRPr lang="en-US" b="0" spc="120" baseline="0" dirty="0">
            <a:solidFill>
              <a:schemeClr val="tx2"/>
            </a:solidFill>
            <a:latin typeface="Tw Cen MT" panose="020B0602020104020603" pitchFamily="34" charset="77"/>
          </a:endParaRPr>
        </a:p>
      </dgm:t>
    </dgm:pt>
    <dgm:pt modelId="{FB2DEB6E-B29F-4E51-960A-23ECC62EBF38}" type="parTrans" cxnId="{4876CF51-F110-4E25-8FD4-08D25B4B0AB8}">
      <dgm:prSet/>
      <dgm:spPr/>
      <dgm:t>
        <a:bodyPr/>
        <a:lstStyle/>
        <a:p>
          <a:endParaRPr lang="en-US"/>
        </a:p>
      </dgm:t>
    </dgm:pt>
    <dgm:pt modelId="{1C5328B1-AC18-4CF7-A034-BB0592F4A2A1}" type="sibTrans" cxnId="{4876CF51-F110-4E25-8FD4-08D25B4B0AB8}">
      <dgm:prSet/>
      <dgm:spPr/>
      <dgm:t>
        <a:bodyPr/>
        <a:lstStyle/>
        <a:p>
          <a:endParaRPr lang="en-US"/>
        </a:p>
      </dgm:t>
    </dgm:pt>
    <dgm:pt modelId="{EFEB4D61-3A9C-4140-977F-3C3F5C9EE9D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Consectetur</a:t>
          </a: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adipiscing</a:t>
          </a: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elit</a:t>
          </a:r>
          <a:endParaRPr lang="en-US" b="0" spc="120" baseline="0" dirty="0">
            <a:solidFill>
              <a:schemeClr val="tx2"/>
            </a:solidFill>
            <a:latin typeface="Tw Cen MT" panose="020B0602020104020603" pitchFamily="34" charset="77"/>
          </a:endParaRPr>
        </a:p>
      </dgm:t>
    </dgm:pt>
    <dgm:pt modelId="{57D352E4-0431-4F68-B8F1-61BFA34799AA}" type="parTrans" cxnId="{1B32EF2C-9DB5-4504-A9DA-B4956CC00208}">
      <dgm:prSet/>
      <dgm:spPr/>
      <dgm:t>
        <a:bodyPr/>
        <a:lstStyle/>
        <a:p>
          <a:endParaRPr lang="en-US"/>
        </a:p>
      </dgm:t>
    </dgm:pt>
    <dgm:pt modelId="{0ECC32B6-1E7C-4AA4-9DBF-D69B7C5E64A9}" type="sibTrans" cxnId="{1B32EF2C-9DB5-4504-A9DA-B4956CC00208}">
      <dgm:prSet/>
      <dgm:spPr/>
      <dgm:t>
        <a:bodyPr/>
        <a:lstStyle/>
        <a:p>
          <a:endParaRPr lang="en-US"/>
        </a:p>
      </dgm:t>
    </dgm:pt>
    <dgm:pt modelId="{8BAB5E6F-A65E-41DB-A296-0818B0E49F7C}">
      <dgm:prSet phldr="0" custT="1"/>
      <dgm:spPr/>
      <dgm:t>
        <a:bodyPr/>
        <a:lstStyle/>
        <a:p>
          <a:pPr>
            <a:defRPr b="1"/>
          </a:pPr>
          <a:r>
            <a:rPr lang="en-US" sz="2000" b="0" spc="140" baseline="0" dirty="0">
              <a:solidFill>
                <a:schemeClr val="tx2"/>
              </a:solidFill>
              <a:latin typeface="Tw Cen MT" panose="020B0602020104020603" pitchFamily="34" charset="77"/>
            </a:rPr>
            <a:t>MARCH 20XX</a:t>
          </a:r>
        </a:p>
      </dgm:t>
    </dgm:pt>
    <dgm:pt modelId="{886842C6-3EFC-4BE7-B417-415595758830}" type="parTrans" cxnId="{66B49C6C-FAFD-47B4-BF22-05A295C23D4E}">
      <dgm:prSet/>
      <dgm:spPr/>
      <dgm:t>
        <a:bodyPr/>
        <a:lstStyle/>
        <a:p>
          <a:endParaRPr lang="en-US"/>
        </a:p>
      </dgm:t>
    </dgm:pt>
    <dgm:pt modelId="{B407F4C3-8FC9-4E91-A0EC-6B33713CC9A5}" type="sibTrans" cxnId="{66B49C6C-FAFD-47B4-BF22-05A295C23D4E}">
      <dgm:prSet/>
      <dgm:spPr/>
      <dgm:t>
        <a:bodyPr/>
        <a:lstStyle/>
        <a:p>
          <a:endParaRPr lang="en-US"/>
        </a:p>
      </dgm:t>
    </dgm:pt>
    <dgm:pt modelId="{332BC85C-1CF3-4F8F-ACB7-5B6D53744AE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Sed do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eiusmod</a:t>
          </a: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tempor</a:t>
          </a: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incididunt</a:t>
          </a:r>
          <a:r>
            <a:rPr lang="en-US" b="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b="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ut</a:t>
          </a:r>
          <a:endParaRPr lang="en-US" b="0" spc="120" baseline="0" dirty="0">
            <a:solidFill>
              <a:schemeClr val="tx2"/>
            </a:solidFill>
            <a:latin typeface="Tw Cen MT" panose="020B0602020104020603" pitchFamily="34" charset="77"/>
          </a:endParaRPr>
        </a:p>
      </dgm:t>
    </dgm:pt>
    <dgm:pt modelId="{99F218FD-90FE-450E-A368-B3E3677E74E8}" type="parTrans" cxnId="{2617C475-F537-46A6-ADE1-4EB764853601}">
      <dgm:prSet/>
      <dgm:spPr/>
      <dgm:t>
        <a:bodyPr/>
        <a:lstStyle/>
        <a:p>
          <a:endParaRPr lang="en-US"/>
        </a:p>
      </dgm:t>
    </dgm:pt>
    <dgm:pt modelId="{8D1CC686-B05C-4470-A959-236CC9C8BB70}" type="sibTrans" cxnId="{2617C475-F537-46A6-ADE1-4EB764853601}">
      <dgm:prSet/>
      <dgm:spPr/>
      <dgm:t>
        <a:bodyPr/>
        <a:lstStyle/>
        <a:p>
          <a:endParaRPr lang="en-US"/>
        </a:p>
      </dgm:t>
    </dgm:pt>
    <dgm:pt modelId="{8B9AF88A-E1F7-4D3A-905F-87228D6A8655}">
      <dgm:prSet phldr="0" custT="1"/>
      <dgm:spPr/>
      <dgm:t>
        <a:bodyPr/>
        <a:lstStyle/>
        <a:p>
          <a:pPr>
            <a:defRPr b="1"/>
          </a:pPr>
          <a:r>
            <a:rPr lang="en-US" sz="2000" b="0" spc="140" baseline="0" dirty="0">
              <a:solidFill>
                <a:schemeClr val="tx2"/>
              </a:solidFill>
              <a:latin typeface="Tw Cen MT" panose="020B0602020104020603" pitchFamily="34" charset="77"/>
            </a:rPr>
            <a:t>MAY 20XX</a:t>
          </a:r>
        </a:p>
      </dgm:t>
    </dgm:pt>
    <dgm:pt modelId="{933A8FED-7B84-4ED0-B6AA-2EE26A89B8EA}" type="parTrans" cxnId="{E1474FF3-8E3C-4B30-985C-CE88BA0FE324}">
      <dgm:prSet/>
      <dgm:spPr/>
      <dgm:t>
        <a:bodyPr/>
        <a:lstStyle/>
        <a:p>
          <a:endParaRPr lang="en-US"/>
        </a:p>
      </dgm:t>
    </dgm:pt>
    <dgm:pt modelId="{F11DD6EC-352C-4A0E-84AA-FEBE2F06BCF9}" type="sibTrans" cxnId="{E1474FF3-8E3C-4B30-985C-CE88BA0FE324}">
      <dgm:prSet/>
      <dgm:spPr/>
      <dgm:t>
        <a:bodyPr/>
        <a:lstStyle/>
        <a:p>
          <a:endParaRPr lang="en-US"/>
        </a:p>
      </dgm:t>
    </dgm:pt>
    <dgm:pt modelId="{FA8F44BD-C8C7-462C-9756-1EC498E86842}">
      <dgm:prSet phldr="0" custT="1"/>
      <dgm:spPr/>
      <dgm:t>
        <a:bodyPr rIns="91440"/>
        <a:lstStyle/>
        <a:p>
          <a:pPr>
            <a:defRPr b="1"/>
          </a:pPr>
          <a:r>
            <a:rPr lang="en-US" sz="2000" b="0" spc="140" baseline="0" dirty="0">
              <a:solidFill>
                <a:schemeClr val="tx2"/>
              </a:solidFill>
              <a:latin typeface="Tw Cen MT" panose="020B0602020104020603" pitchFamily="34" charset="77"/>
            </a:rPr>
            <a:t>JAN 20XX</a:t>
          </a:r>
        </a:p>
      </dgm:t>
    </dgm:pt>
    <dgm:pt modelId="{8C8A9736-03DA-4B1C-A590-10B4AD89452B}" type="sibTrans" cxnId="{0D51BD2E-4619-469B-B233-EBAC3D4D0BA6}">
      <dgm:prSet/>
      <dgm:spPr/>
      <dgm:t>
        <a:bodyPr/>
        <a:lstStyle/>
        <a:p>
          <a:endParaRPr lang="en-US"/>
        </a:p>
      </dgm:t>
    </dgm:pt>
    <dgm:pt modelId="{F47063EE-4B58-4EDE-A4F2-A4BD81B82F21}" type="parTrans" cxnId="{0D51BD2E-4619-469B-B233-EBAC3D4D0BA6}">
      <dgm:prSet/>
      <dgm:spPr/>
      <dgm:t>
        <a:bodyPr/>
        <a:lstStyle/>
        <a:p>
          <a:endParaRPr lang="en-US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</dgm:pt>
    <dgm:pt modelId="{E8AACCBB-6709-4071-B389-3BB226B3A586}" type="pres">
      <dgm:prSet presAssocID="{05A24E01-5535-46B9-A9A1-A9A07E639A88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5"/>
      <dgm:spPr>
        <a:gradFill rotWithShape="0">
          <a:gsLst>
            <a:gs pos="0">
              <a:schemeClr val="accent2"/>
            </a:gs>
            <a:gs pos="100000">
              <a:schemeClr val="accent3"/>
            </a:gs>
          </a:gsLst>
          <a:lin ang="0" scaled="1"/>
        </a:gradFill>
        <a:ln>
          <a:noFill/>
        </a:ln>
      </dgm:spPr>
    </dgm:pt>
    <dgm:pt modelId="{5B7FC7CF-F58D-48D5-8BCC-38D6EE87890B}" type="pres">
      <dgm:prSet presAssocID="{58FF46FB-368D-4E9C-A650-0513B8879DA8}" presName="Ellipse" presStyleLbl="fgAcc1" presStyleIdx="1" presStyleCnt="6"/>
      <dgm:spPr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10">
        <dgm:presLayoutVars>
          <dgm:bulletEnabled val="1"/>
        </dgm:presLayoutVars>
      </dgm:prSet>
      <dgm:spPr/>
    </dgm:pt>
    <dgm:pt modelId="{8E3FB235-DF38-476B-9A0E-B1E583D50944}" type="pres">
      <dgm:prSet presAssocID="{58FF46FB-368D-4E9C-A650-0513B8879DA8}" presName="L1TextContainer" presStyleLbl="revTx" presStyleIdx="1" presStyleCnt="10" custScaleX="82110">
        <dgm:presLayoutVars>
          <dgm:chMax val="1"/>
          <dgm:chPref val="1"/>
          <dgm:bulletEnabled val="1"/>
        </dgm:presLayoutVars>
      </dgm:prSet>
      <dgm:spPr/>
    </dgm:pt>
    <dgm:pt modelId="{9AA05CE5-209F-4AD9-BE2C-2A69F76DA8F4}" type="pres">
      <dgm:prSet presAssocID="{58FF46FB-368D-4E9C-A650-0513B8879DA8}" presName="ConnectLine" presStyleLbl="sibTrans1D1" presStyleIdx="0" presStyleCnt="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CF519A69-9940-494F-8406-D0D876E3CD26}" type="pres">
      <dgm:prSet presAssocID="{D05E1923-5021-40F7-B4EF-E582E23A699D}" presName="composite" presStyleCnt="0"/>
      <dgm:spPr/>
    </dgm:pt>
    <dgm:pt modelId="{714429FF-AAA3-4358-8C5F-1A7F29AA2B7B}" type="pres">
      <dgm:prSet presAssocID="{D05E1923-5021-40F7-B4EF-E582E23A699D}" presName="ConnectorPoint" presStyleLbl="lnNode1" presStyleIdx="1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B8B1E8E-162B-4E3E-9E31-BA5CFBD3ED9D}" type="pres">
      <dgm:prSet presAssocID="{D05E1923-5021-40F7-B4EF-E582E23A699D}" presName="DropPinPlaceHolder" presStyleCnt="0"/>
      <dgm:spPr/>
    </dgm:pt>
    <dgm:pt modelId="{358CAA11-0A87-4861-8B4E-913B1EAD1334}" type="pres">
      <dgm:prSet presAssocID="{D05E1923-5021-40F7-B4EF-E582E23A699D}" presName="DropPin" presStyleLbl="alignNode1" presStyleIdx="1" presStyleCnt="5"/>
      <dgm:spPr>
        <a:gradFill rotWithShape="0">
          <a:gsLst>
            <a:gs pos="0">
              <a:schemeClr val="accent2"/>
            </a:gs>
            <a:gs pos="100000">
              <a:schemeClr val="accent3"/>
            </a:gs>
          </a:gsLst>
          <a:lin ang="0" scaled="1"/>
        </a:gradFill>
        <a:ln>
          <a:noFill/>
        </a:ln>
      </dgm:spPr>
    </dgm:pt>
    <dgm:pt modelId="{B1A1A837-F261-404B-A808-B2F4154CE8A2}" type="pres">
      <dgm:prSet presAssocID="{D05E1923-5021-40F7-B4EF-E582E23A699D}" presName="Ellipse" presStyleLbl="fgAcc1" presStyleIdx="2" presStyleCnt="6"/>
      <dgm:spPr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F3F650-2E42-488A-AD4F-C4BD47D19A84}" type="pres">
      <dgm:prSet presAssocID="{D05E1923-5021-40F7-B4EF-E582E23A699D}" presName="L2TextContainer" presStyleLbl="revTx" presStyleIdx="2" presStyleCnt="10">
        <dgm:presLayoutVars>
          <dgm:bulletEnabled val="1"/>
        </dgm:presLayoutVars>
      </dgm:prSet>
      <dgm:spPr/>
    </dgm:pt>
    <dgm:pt modelId="{223C5207-4FA2-4A6C-8F43-20BD55767C99}" type="pres">
      <dgm:prSet presAssocID="{D05E1923-5021-40F7-B4EF-E582E23A699D}" presName="L1TextContainer" presStyleLbl="revTx" presStyleIdx="3" presStyleCnt="10" custScaleX="84860">
        <dgm:presLayoutVars>
          <dgm:chMax val="1"/>
          <dgm:chPref val="1"/>
          <dgm:bulletEnabled val="1"/>
        </dgm:presLayoutVars>
      </dgm:prSet>
      <dgm:spPr/>
    </dgm:pt>
    <dgm:pt modelId="{4FE5EB5D-4CEF-4D0D-9394-0534E61844BE}" type="pres">
      <dgm:prSet presAssocID="{D05E1923-5021-40F7-B4EF-E582E23A699D}" presName="ConnectLine" presStyleLbl="sibTrans1D1" presStyleIdx="1" presStyleCnt="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869059-0AEC-4D98-8C46-CB603A342C72}" type="pres">
      <dgm:prSet presAssocID="{D05E1923-5021-40F7-B4EF-E582E23A699D}" presName="EmptyPlaceHolder" presStyleCnt="0"/>
      <dgm:spPr/>
    </dgm:pt>
    <dgm:pt modelId="{408BA715-9739-461D-BFDE-88EDAE355E60}" type="pres">
      <dgm:prSet presAssocID="{F020958C-EF86-4274-85F9-318F2792F7B6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5"/>
      <dgm:spPr>
        <a:gradFill rotWithShape="0">
          <a:gsLst>
            <a:gs pos="0">
              <a:schemeClr val="accent2"/>
            </a:gs>
            <a:gs pos="100000">
              <a:schemeClr val="accent3"/>
            </a:gs>
          </a:gsLst>
          <a:lin ang="0" scaled="1"/>
        </a:gradFill>
        <a:ln>
          <a:noFill/>
        </a:ln>
      </dgm:spPr>
    </dgm:pt>
    <dgm:pt modelId="{5D519322-C1DD-47AE-92C0-13575134BC76}" type="pres">
      <dgm:prSet presAssocID="{FA8F44BD-C8C7-462C-9756-1EC498E86842}" presName="Ellipse" presStyleLbl="fgAcc1" presStyleIdx="3" presStyleCnt="6"/>
      <dgm:spPr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10">
        <dgm:presLayoutVars>
          <dgm:bulletEnabled val="1"/>
        </dgm:presLayoutVars>
      </dgm:prSet>
      <dgm:spPr/>
    </dgm:pt>
    <dgm:pt modelId="{2D6C7916-1130-46A8-833B-A6278CBD2192}" type="pres">
      <dgm:prSet presAssocID="{FA8F44BD-C8C7-462C-9756-1EC498E86842}" presName="L1TextContainer" presStyleLbl="revTx" presStyleIdx="5" presStyleCnt="10" custScaleX="83532" custLinFactNeighborX="-1026">
        <dgm:presLayoutVars>
          <dgm:chMax val="1"/>
          <dgm:chPref val="1"/>
          <dgm:bulletEnabled val="1"/>
        </dgm:presLayoutVars>
      </dgm:prSet>
      <dgm:spPr/>
    </dgm:pt>
    <dgm:pt modelId="{4D953791-5C2F-4A75-A8F4-6ED7EAB5E015}" type="pres">
      <dgm:prSet presAssocID="{FA8F44BD-C8C7-462C-9756-1EC498E86842}" presName="ConnectLine" presStyleLbl="sibTrans1D1" presStyleIdx="2" presStyleCnt="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A62622B1-7EF4-49B6-9AC7-B54F0E2A0C74}" type="pres">
      <dgm:prSet presAssocID="{8BAB5E6F-A65E-41DB-A296-0818B0E49F7C}" presName="composite" presStyleCnt="0"/>
      <dgm:spPr/>
    </dgm:pt>
    <dgm:pt modelId="{14282312-87CB-41BB-A02D-C594BBEF33C7}" type="pres">
      <dgm:prSet presAssocID="{8BAB5E6F-A65E-41DB-A296-0818B0E49F7C}" presName="ConnectorPoint" presStyleLbl="lnNode1" presStyleIdx="3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554C1A5-AF8E-41FC-A779-25BD6B11F91F}" type="pres">
      <dgm:prSet presAssocID="{8BAB5E6F-A65E-41DB-A296-0818B0E49F7C}" presName="DropPinPlaceHolder" presStyleCnt="0"/>
      <dgm:spPr/>
    </dgm:pt>
    <dgm:pt modelId="{17331DD9-74CF-4A3A-86BA-F4B9DBEAB944}" type="pres">
      <dgm:prSet presAssocID="{8BAB5E6F-A65E-41DB-A296-0818B0E49F7C}" presName="DropPin" presStyleLbl="alignNode1" presStyleIdx="3" presStyleCnt="5"/>
      <dgm:spPr>
        <a:gradFill rotWithShape="0">
          <a:gsLst>
            <a:gs pos="0">
              <a:schemeClr val="accent2"/>
            </a:gs>
            <a:gs pos="100000">
              <a:schemeClr val="accent3"/>
            </a:gs>
          </a:gsLst>
          <a:lin ang="0" scaled="1"/>
        </a:gradFill>
        <a:ln>
          <a:noFill/>
        </a:ln>
      </dgm:spPr>
    </dgm:pt>
    <dgm:pt modelId="{515AAB83-BD07-4B9E-9A3B-858C0B126F9C}" type="pres">
      <dgm:prSet presAssocID="{8BAB5E6F-A65E-41DB-A296-0818B0E49F7C}" presName="Ellipse" presStyleLbl="fgAcc1" presStyleIdx="4" presStyleCnt="6"/>
      <dgm:spPr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CB2D5A-F46A-4E0E-9575-15F31D04AAC6}" type="pres">
      <dgm:prSet presAssocID="{8BAB5E6F-A65E-41DB-A296-0818B0E49F7C}" presName="L2TextContainer" presStyleLbl="revTx" presStyleIdx="6" presStyleCnt="10">
        <dgm:presLayoutVars>
          <dgm:bulletEnabled val="1"/>
        </dgm:presLayoutVars>
      </dgm:prSet>
      <dgm:spPr/>
    </dgm:pt>
    <dgm:pt modelId="{7C1E6B4A-59F7-4018-A403-E1CCAEE78BA1}" type="pres">
      <dgm:prSet presAssocID="{8BAB5E6F-A65E-41DB-A296-0818B0E49F7C}" presName="L1TextContainer" presStyleLbl="revTx" presStyleIdx="7" presStyleCnt="10" custScaleX="81675">
        <dgm:presLayoutVars>
          <dgm:chMax val="1"/>
          <dgm:chPref val="1"/>
          <dgm:bulletEnabled val="1"/>
        </dgm:presLayoutVars>
      </dgm:prSet>
      <dgm:spPr/>
    </dgm:pt>
    <dgm:pt modelId="{A03C5372-D306-43AC-B406-6F8183849431}" type="pres">
      <dgm:prSet presAssocID="{8BAB5E6F-A65E-41DB-A296-0818B0E49F7C}" presName="ConnectLine" presStyleLbl="sibTrans1D1" presStyleIdx="3" presStyleCnt="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0926F0B-05E0-48AF-9C69-5C494731F877}" type="pres">
      <dgm:prSet presAssocID="{8BAB5E6F-A65E-41DB-A296-0818B0E49F7C}" presName="EmptyPlaceHolder" presStyleCnt="0"/>
      <dgm:spPr/>
    </dgm:pt>
    <dgm:pt modelId="{9EA695E3-93D5-405B-8AF6-0B8537A964FD}" type="pres">
      <dgm:prSet presAssocID="{B407F4C3-8FC9-4E91-A0EC-6B33713CC9A5}" presName="spaceBetweenRectangles" presStyleCnt="0"/>
      <dgm:spPr/>
    </dgm:pt>
    <dgm:pt modelId="{05956D37-804F-419D-9E8C-30D41D06DC3E}" type="pres">
      <dgm:prSet presAssocID="{8B9AF88A-E1F7-4D3A-905F-87228D6A8655}" presName="composite" presStyleCnt="0"/>
      <dgm:spPr/>
    </dgm:pt>
    <dgm:pt modelId="{58B7B786-A0AD-4662-8D54-C5C572D2C32C}" type="pres">
      <dgm:prSet presAssocID="{8B9AF88A-E1F7-4D3A-905F-87228D6A8655}" presName="ConnectorPoint" presStyleLbl="lnNode1" presStyleIdx="4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704426-333D-4092-A035-BBC55DB8579D}" type="pres">
      <dgm:prSet presAssocID="{8B9AF88A-E1F7-4D3A-905F-87228D6A8655}" presName="DropPinPlaceHolder" presStyleCnt="0"/>
      <dgm:spPr/>
    </dgm:pt>
    <dgm:pt modelId="{A55439AF-6893-479D-8B57-31FBC13C553F}" type="pres">
      <dgm:prSet presAssocID="{8B9AF88A-E1F7-4D3A-905F-87228D6A8655}" presName="DropPin" presStyleLbl="alignNode1" presStyleIdx="4" presStyleCnt="5"/>
      <dgm:spPr>
        <a:gradFill rotWithShape="0">
          <a:gsLst>
            <a:gs pos="0">
              <a:schemeClr val="accent2"/>
            </a:gs>
            <a:gs pos="100000">
              <a:schemeClr val="accent3"/>
            </a:gs>
          </a:gsLst>
          <a:lin ang="0" scaled="1"/>
        </a:gradFill>
        <a:ln>
          <a:noFill/>
        </a:ln>
      </dgm:spPr>
    </dgm:pt>
    <dgm:pt modelId="{A22B1C16-7FF0-4DBE-B32E-E43FEB1E2EAC}" type="pres">
      <dgm:prSet presAssocID="{8B9AF88A-E1F7-4D3A-905F-87228D6A8655}" presName="Ellipse" presStyleLbl="fgAcc1" presStyleIdx="5" presStyleCnt="6"/>
      <dgm:spPr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B55AA6D-649D-4145-93EB-08B866A4D4E5}" type="pres">
      <dgm:prSet presAssocID="{8B9AF88A-E1F7-4D3A-905F-87228D6A8655}" presName="L2TextContainer" presStyleLbl="revTx" presStyleIdx="8" presStyleCnt="10">
        <dgm:presLayoutVars>
          <dgm:bulletEnabled val="1"/>
        </dgm:presLayoutVars>
      </dgm:prSet>
      <dgm:spPr/>
    </dgm:pt>
    <dgm:pt modelId="{3FA5D5AE-9CAE-4D19-9765-BCEE62095312}" type="pres">
      <dgm:prSet presAssocID="{8B9AF88A-E1F7-4D3A-905F-87228D6A8655}" presName="L1TextContainer" presStyleLbl="revTx" presStyleIdx="9" presStyleCnt="10" custScaleX="81811" custLinFactNeighborX="1184">
        <dgm:presLayoutVars>
          <dgm:chMax val="1"/>
          <dgm:chPref val="1"/>
          <dgm:bulletEnabled val="1"/>
        </dgm:presLayoutVars>
      </dgm:prSet>
      <dgm:spPr/>
    </dgm:pt>
    <dgm:pt modelId="{FE6CA7EB-68EC-4E76-9051-08C4CF370101}" type="pres">
      <dgm:prSet presAssocID="{8B9AF88A-E1F7-4D3A-905F-87228D6A8655}" presName="ConnectLine" presStyleLbl="sibTrans1D1" presStyleIdx="4" presStyleCnt="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70CED43-982E-487C-9CC2-CFAEABD4D2D8}" type="pres">
      <dgm:prSet presAssocID="{8B9AF88A-E1F7-4D3A-905F-87228D6A8655}" presName="EmptyPlaceHolder" presStyleCnt="0"/>
      <dgm:spPr/>
    </dgm:pt>
  </dgm:ptLst>
  <dgm:cxnLst>
    <dgm:cxn modelId="{1E92940A-250B-4494-B40F-3DA807C7CB42}" type="presOf" srcId="{DF1ABFB3-B399-406F-91BD-DCDF9A38526B}" destId="{1B55AA6D-649D-4145-93EB-08B866A4D4E5}" srcOrd="0" destOrd="0" presId="urn:microsoft.com/office/officeart/2017/3/layout/DropPinTimeline"/>
    <dgm:cxn modelId="{C3A1C60D-63BB-4E34-AD47-96AABDB6084E}" type="presOf" srcId="{D05E1923-5021-40F7-B4EF-E582E23A699D}" destId="{223C5207-4FA2-4A6C-8F43-20BD55767C99}" srcOrd="0" destOrd="0" presId="urn:microsoft.com/office/officeart/2017/3/layout/DropPinTimeline"/>
    <dgm:cxn modelId="{5F3B0F1C-AD09-448C-A081-46D11DC987C6}" type="presOf" srcId="{8B9AF88A-E1F7-4D3A-905F-87228D6A8655}" destId="{3FA5D5AE-9CAE-4D19-9765-BCEE62095312}" srcOrd="0" destOrd="0" presId="urn:microsoft.com/office/officeart/2017/3/layout/DropPinTimeline"/>
    <dgm:cxn modelId="{E0E45028-839A-4135-AA56-517D3BAA0708}" type="presOf" srcId="{8BAB5E6F-A65E-41DB-A296-0818B0E49F7C}" destId="{7C1E6B4A-59F7-4018-A403-E1CCAEE78BA1}" srcOrd="0" destOrd="0" presId="urn:microsoft.com/office/officeart/2017/3/layout/DropPinTimeline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7DDF5444-F976-4F04-88A9-CF8B15238792}" type="presOf" srcId="{58FF46FB-368D-4E9C-A650-0513B8879DA8}" destId="{8E3FB235-DF38-476B-9A0E-B1E583D50944}" srcOrd="0" destOrd="0" presId="urn:microsoft.com/office/officeart/2017/3/layout/DropPinTimeline"/>
    <dgm:cxn modelId="{1690634A-EBA7-4881-9E5F-0C82421D4CDF}" type="presOf" srcId="{FA8F44BD-C8C7-462C-9756-1EC498E86842}" destId="{2D6C7916-1130-46A8-833B-A6278CBD2192}" srcOrd="0" destOrd="0" presId="urn:microsoft.com/office/officeart/2017/3/layout/DropPinTimeline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15319551-A9EA-462E-845B-E5251E84291F}" srcId="{8B9AF88A-E1F7-4D3A-905F-87228D6A8655}" destId="{DF1ABFB3-B399-406F-91BD-DCDF9A38526B}" srcOrd="0" destOrd="0" parTransId="{78CB0E27-958C-4066-A189-8B36505E8204}" sibTransId="{70E4A1D3-514E-4327-991D-5CC9C6B41885}"/>
    <dgm:cxn modelId="{4876CF51-F110-4E25-8FD4-08D25B4B0AB8}" srcId="{D05E1923-5021-40F7-B4EF-E582E23A699D}" destId="{579089A8-5362-4BA4-9163-D19228C1808F}" srcOrd="0" destOrd="0" parTransId="{FB2DEB6E-B29F-4E51-960A-23ECC62EBF38}" sibTransId="{1C5328B1-AC18-4CF7-A034-BB0592F4A2A1}"/>
    <dgm:cxn modelId="{66B49C6C-FAFD-47B4-BF22-05A295C23D4E}" srcId="{05A24E01-5535-46B9-A9A1-A9A07E639A88}" destId="{8BAB5E6F-A65E-41DB-A296-0818B0E49F7C}" srcOrd="3" destOrd="0" parTransId="{886842C6-3EFC-4BE7-B417-415595758830}" sibTransId="{B407F4C3-8FC9-4E91-A0EC-6B33713CC9A5}"/>
    <dgm:cxn modelId="{2617C475-F537-46A6-ADE1-4EB764853601}" srcId="{8BAB5E6F-A65E-41DB-A296-0818B0E49F7C}" destId="{332BC85C-1CF3-4F8F-ACB7-5B6D53744AE1}" srcOrd="0" destOrd="0" parTransId="{99F218FD-90FE-450E-A368-B3E3677E74E8}" sibTransId="{8D1CC686-B05C-4470-A959-236CC9C8BB70}"/>
    <dgm:cxn modelId="{B9F0B583-D02F-4EF4-83A8-DFD7B32B9433}" type="presOf" srcId="{9A875394-CA1E-4432-AEEB-9054FCFF5E0E}" destId="{D2143A46-815A-49BF-9455-C0385022444F}" srcOrd="0" destOrd="0" presId="urn:microsoft.com/office/officeart/2017/3/layout/DropPinTimeline"/>
    <dgm:cxn modelId="{DF6168D4-4FC3-42E4-8DAA-85BA8A678933}" type="presOf" srcId="{332BC85C-1CF3-4F8F-ACB7-5B6D53744AE1}" destId="{08CB2D5A-F46A-4E0E-9575-15F31D04AAC6}" srcOrd="0" destOrd="0" presId="urn:microsoft.com/office/officeart/2017/3/layout/DropPinTimeline"/>
    <dgm:cxn modelId="{72C4D6D9-419A-42C1-A76D-84599F65BB08}" srcId="{05A24E01-5535-46B9-A9A1-A9A07E639A88}" destId="{D05E1923-5021-40F7-B4EF-E582E23A699D}" srcOrd="1" destOrd="0" parTransId="{FD6C5CD2-9CED-4BE6-89CD-A5A5CCE63B3E}" sibTransId="{F020958C-EF86-4274-85F9-318F2792F7B6}"/>
    <dgm:cxn modelId="{C6A73EDB-89B0-4756-9ECD-83E9B8AB77E5}" type="presOf" srcId="{EFEB4D61-3A9C-4140-977F-3C3F5C9EE9D1}" destId="{96DDA0FE-83E2-423C-9F13-58A61EB68487}" srcOrd="0" destOrd="0" presId="urn:microsoft.com/office/officeart/2017/3/layout/DropPinTimeline"/>
    <dgm:cxn modelId="{FE7849EA-5B37-43C8-B217-CD4E30A8E545}" type="presOf" srcId="{05A24E01-5535-46B9-A9A1-A9A07E639A88}" destId="{6E9F3C9B-13CA-43A8-8836-0B2B41D07DEF}" srcOrd="0" destOrd="0" presId="urn:microsoft.com/office/officeart/2017/3/layout/DropPinTimeline"/>
    <dgm:cxn modelId="{E1474FF3-8E3C-4B30-985C-CE88BA0FE324}" srcId="{05A24E01-5535-46B9-A9A1-A9A07E639A88}" destId="{8B9AF88A-E1F7-4D3A-905F-87228D6A8655}" srcOrd="4" destOrd="0" parTransId="{933A8FED-7B84-4ED0-B6AA-2EE26A89B8EA}" sibTransId="{F11DD6EC-352C-4A0E-84AA-FEBE2F06BCF9}"/>
    <dgm:cxn modelId="{DC6269F4-0C31-4613-A809-E8E029CAD0D1}" type="presOf" srcId="{579089A8-5362-4BA4-9163-D19228C1808F}" destId="{B5F3F650-2E42-488A-AD4F-C4BD47D19A84}" srcOrd="0" destOrd="0" presId="urn:microsoft.com/office/officeart/2017/3/layout/DropPinTimeline"/>
    <dgm:cxn modelId="{2FED2A5E-98EB-4859-AB3F-062F22EEC890}" type="presParOf" srcId="{6E9F3C9B-13CA-43A8-8836-0B2B41D07DEF}" destId="{E8AACCBB-6709-4071-B389-3BB226B3A586}" srcOrd="0" destOrd="0" presId="urn:microsoft.com/office/officeart/2017/3/layout/DropPinTimeline"/>
    <dgm:cxn modelId="{6DE443D7-8EE2-4FBC-842D-B6B9C44204D0}" type="presParOf" srcId="{6E9F3C9B-13CA-43A8-8836-0B2B41D07DEF}" destId="{E6F74CED-5217-4282-85F1-1C12DC84731C}" srcOrd="1" destOrd="0" presId="urn:microsoft.com/office/officeart/2017/3/layout/DropPinTimeline"/>
    <dgm:cxn modelId="{C773189E-DF31-4C58-A290-F5DFD7DCF8B1}" type="presParOf" srcId="{E6F74CED-5217-4282-85F1-1C12DC84731C}" destId="{AC377099-4DAE-451C-ADE9-98036E2679B5}" srcOrd="0" destOrd="0" presId="urn:microsoft.com/office/officeart/2017/3/layout/DropPinTimeline"/>
    <dgm:cxn modelId="{04D71AD3-A9B8-46E1-AB82-BB594FCE110E}" type="presParOf" srcId="{AC377099-4DAE-451C-ADE9-98036E2679B5}" destId="{B6C94ECD-6415-4250-B4AD-F67BF5BECFB8}" srcOrd="0" destOrd="0" presId="urn:microsoft.com/office/officeart/2017/3/layout/DropPinTimeline"/>
    <dgm:cxn modelId="{4D9D677D-9448-43AF-978B-5C7E7661F4F9}" type="presParOf" srcId="{AC377099-4DAE-451C-ADE9-98036E2679B5}" destId="{0E99BB09-1B86-4308-A570-3981E6DD3A06}" srcOrd="1" destOrd="0" presId="urn:microsoft.com/office/officeart/2017/3/layout/DropPinTimeline"/>
    <dgm:cxn modelId="{C213A57E-D4AE-4C05-AA12-FE8CC1989639}" type="presParOf" srcId="{0E99BB09-1B86-4308-A570-3981E6DD3A06}" destId="{0ED6E8D6-BD44-4400-BC14-1BC75CB979A3}" srcOrd="0" destOrd="0" presId="urn:microsoft.com/office/officeart/2017/3/layout/DropPinTimeline"/>
    <dgm:cxn modelId="{927F0821-BB24-4368-A4D4-046EB89F39DD}" type="presParOf" srcId="{0E99BB09-1B86-4308-A570-3981E6DD3A06}" destId="{5B7FC7CF-F58D-48D5-8BCC-38D6EE87890B}" srcOrd="1" destOrd="0" presId="urn:microsoft.com/office/officeart/2017/3/layout/DropPinTimeline"/>
    <dgm:cxn modelId="{F517DE46-1EA2-46F3-8833-EE234EEF5B09}" type="presParOf" srcId="{AC377099-4DAE-451C-ADE9-98036E2679B5}" destId="{D2143A46-815A-49BF-9455-C0385022444F}" srcOrd="2" destOrd="0" presId="urn:microsoft.com/office/officeart/2017/3/layout/DropPinTimeline"/>
    <dgm:cxn modelId="{75F0F73C-AD49-4A34-842E-A65EF46645BA}" type="presParOf" srcId="{AC377099-4DAE-451C-ADE9-98036E2679B5}" destId="{8E3FB235-DF38-476B-9A0E-B1E583D50944}" srcOrd="3" destOrd="0" presId="urn:microsoft.com/office/officeart/2017/3/layout/DropPinTimeline"/>
    <dgm:cxn modelId="{071A2262-20BC-4D30-AB90-12B0A0FEB6EF}" type="presParOf" srcId="{AC377099-4DAE-451C-ADE9-98036E2679B5}" destId="{9AA05CE5-209F-4AD9-BE2C-2A69F76DA8F4}" srcOrd="4" destOrd="0" presId="urn:microsoft.com/office/officeart/2017/3/layout/DropPinTimeline"/>
    <dgm:cxn modelId="{0D0471BD-C944-46DB-9B0D-12B6F025E4F4}" type="presParOf" srcId="{AC377099-4DAE-451C-ADE9-98036E2679B5}" destId="{17350C28-DA10-4F3B-9FA2-0FE7C12A4ABE}" srcOrd="5" destOrd="0" presId="urn:microsoft.com/office/officeart/2017/3/layout/DropPinTimeline"/>
    <dgm:cxn modelId="{37FF9AEE-1EE5-440D-B822-B54671B03AAC}" type="presParOf" srcId="{E6F74CED-5217-4282-85F1-1C12DC84731C}" destId="{6DA7B85E-9DC6-4F3B-A2BF-09CDEEDB43BC}" srcOrd="1" destOrd="0" presId="urn:microsoft.com/office/officeart/2017/3/layout/DropPinTimeline"/>
    <dgm:cxn modelId="{3FF77B45-DC34-4E18-8B7E-49C274966E23}" type="presParOf" srcId="{E6F74CED-5217-4282-85F1-1C12DC84731C}" destId="{CF519A69-9940-494F-8406-D0D876E3CD26}" srcOrd="2" destOrd="0" presId="urn:microsoft.com/office/officeart/2017/3/layout/DropPinTimeline"/>
    <dgm:cxn modelId="{4E60349A-D4EB-4BFE-9374-0F079D59B1FC}" type="presParOf" srcId="{CF519A69-9940-494F-8406-D0D876E3CD26}" destId="{714429FF-AAA3-4358-8C5F-1A7F29AA2B7B}" srcOrd="0" destOrd="0" presId="urn:microsoft.com/office/officeart/2017/3/layout/DropPinTimeline"/>
    <dgm:cxn modelId="{0B07CD93-B91C-4CAF-B94C-3237B0C6F601}" type="presParOf" srcId="{CF519A69-9940-494F-8406-D0D876E3CD26}" destId="{AB8B1E8E-162B-4E3E-9E31-BA5CFBD3ED9D}" srcOrd="1" destOrd="0" presId="urn:microsoft.com/office/officeart/2017/3/layout/DropPinTimeline"/>
    <dgm:cxn modelId="{BB97917A-2BFB-4D8A-94BD-816B0C62D6F6}" type="presParOf" srcId="{AB8B1E8E-162B-4E3E-9E31-BA5CFBD3ED9D}" destId="{358CAA11-0A87-4861-8B4E-913B1EAD1334}" srcOrd="0" destOrd="0" presId="urn:microsoft.com/office/officeart/2017/3/layout/DropPinTimeline"/>
    <dgm:cxn modelId="{FDC4D318-B3AD-4E39-8663-3AFB57531D79}" type="presParOf" srcId="{AB8B1E8E-162B-4E3E-9E31-BA5CFBD3ED9D}" destId="{B1A1A837-F261-404B-A808-B2F4154CE8A2}" srcOrd="1" destOrd="0" presId="urn:microsoft.com/office/officeart/2017/3/layout/DropPinTimeline"/>
    <dgm:cxn modelId="{7F53703E-9DF0-45E5-AC76-7E0CCD3B06EA}" type="presParOf" srcId="{CF519A69-9940-494F-8406-D0D876E3CD26}" destId="{B5F3F650-2E42-488A-AD4F-C4BD47D19A84}" srcOrd="2" destOrd="0" presId="urn:microsoft.com/office/officeart/2017/3/layout/DropPinTimeline"/>
    <dgm:cxn modelId="{B59937ED-9C59-4BBD-AA3C-5D9159504926}" type="presParOf" srcId="{CF519A69-9940-494F-8406-D0D876E3CD26}" destId="{223C5207-4FA2-4A6C-8F43-20BD55767C99}" srcOrd="3" destOrd="0" presId="urn:microsoft.com/office/officeart/2017/3/layout/DropPinTimeline"/>
    <dgm:cxn modelId="{470C2FBB-9D40-4F2C-8107-12E2CA0E70BE}" type="presParOf" srcId="{CF519A69-9940-494F-8406-D0D876E3CD26}" destId="{4FE5EB5D-4CEF-4D0D-9394-0534E61844BE}" srcOrd="4" destOrd="0" presId="urn:microsoft.com/office/officeart/2017/3/layout/DropPinTimeline"/>
    <dgm:cxn modelId="{C1237DFD-87FD-434B-A5C8-02108EF43081}" type="presParOf" srcId="{CF519A69-9940-494F-8406-D0D876E3CD26}" destId="{EC869059-0AEC-4D98-8C46-CB603A342C72}" srcOrd="5" destOrd="0" presId="urn:microsoft.com/office/officeart/2017/3/layout/DropPinTimeline"/>
    <dgm:cxn modelId="{7A1441D0-A5AA-4E6C-9388-511DA29929BF}" type="presParOf" srcId="{E6F74CED-5217-4282-85F1-1C12DC84731C}" destId="{408BA715-9739-461D-BFDE-88EDAE355E60}" srcOrd="3" destOrd="0" presId="urn:microsoft.com/office/officeart/2017/3/layout/DropPinTimeline"/>
    <dgm:cxn modelId="{087F2A81-CFD9-4BF8-96FC-2D4ABA32462F}" type="presParOf" srcId="{E6F74CED-5217-4282-85F1-1C12DC84731C}" destId="{D512C7F9-87A6-4BA9-AFAC-03FF1578D945}" srcOrd="4" destOrd="0" presId="urn:microsoft.com/office/officeart/2017/3/layout/DropPinTimeline"/>
    <dgm:cxn modelId="{8C6217DA-A763-4946-99A2-03C618C428AF}" type="presParOf" srcId="{D512C7F9-87A6-4BA9-AFAC-03FF1578D945}" destId="{152AD014-AFD0-4700-A468-4D562874339A}" srcOrd="0" destOrd="0" presId="urn:microsoft.com/office/officeart/2017/3/layout/DropPinTimeline"/>
    <dgm:cxn modelId="{A6A34287-F5FF-46EE-9A88-F2ECF73903CE}" type="presParOf" srcId="{D512C7F9-87A6-4BA9-AFAC-03FF1578D945}" destId="{6CE2C4D8-4380-442D-A6C2-0B468BF3C74C}" srcOrd="1" destOrd="0" presId="urn:microsoft.com/office/officeart/2017/3/layout/DropPinTimeline"/>
    <dgm:cxn modelId="{D28BF9CF-F026-4786-A1AC-F4F785C54591}" type="presParOf" srcId="{6CE2C4D8-4380-442D-A6C2-0B468BF3C74C}" destId="{72C82E90-F103-439C-8371-CFFB0927B9DE}" srcOrd="0" destOrd="0" presId="urn:microsoft.com/office/officeart/2017/3/layout/DropPinTimeline"/>
    <dgm:cxn modelId="{E33A6BB5-6D3A-4D44-AEFC-75BAB101C26D}" type="presParOf" srcId="{6CE2C4D8-4380-442D-A6C2-0B468BF3C74C}" destId="{5D519322-C1DD-47AE-92C0-13575134BC76}" srcOrd="1" destOrd="0" presId="urn:microsoft.com/office/officeart/2017/3/layout/DropPinTimeline"/>
    <dgm:cxn modelId="{0BFD1614-5731-4306-81F7-E2C949C32A93}" type="presParOf" srcId="{D512C7F9-87A6-4BA9-AFAC-03FF1578D945}" destId="{96DDA0FE-83E2-423C-9F13-58A61EB68487}" srcOrd="2" destOrd="0" presId="urn:microsoft.com/office/officeart/2017/3/layout/DropPinTimeline"/>
    <dgm:cxn modelId="{06EDED26-E685-42BC-BFC2-75C7EA695E40}" type="presParOf" srcId="{D512C7F9-87A6-4BA9-AFAC-03FF1578D945}" destId="{2D6C7916-1130-46A8-833B-A6278CBD2192}" srcOrd="3" destOrd="0" presId="urn:microsoft.com/office/officeart/2017/3/layout/DropPinTimeline"/>
    <dgm:cxn modelId="{A20C8A5A-2D9A-4EF7-BC83-D5EE4B16698D}" type="presParOf" srcId="{D512C7F9-87A6-4BA9-AFAC-03FF1578D945}" destId="{4D953791-5C2F-4A75-A8F4-6ED7EAB5E015}" srcOrd="4" destOrd="0" presId="urn:microsoft.com/office/officeart/2017/3/layout/DropPinTimeline"/>
    <dgm:cxn modelId="{6780D10C-523A-4885-B5BF-84F303790098}" type="presParOf" srcId="{D512C7F9-87A6-4BA9-AFAC-03FF1578D945}" destId="{22A72E40-4DCC-4F48-AADD-29738FD37A2C}" srcOrd="5" destOrd="0" presId="urn:microsoft.com/office/officeart/2017/3/layout/DropPinTimeline"/>
    <dgm:cxn modelId="{30EAF1CE-B96B-4CA5-BF13-51DD8040A559}" type="presParOf" srcId="{E6F74CED-5217-4282-85F1-1C12DC84731C}" destId="{E168BB9F-20D9-474F-9E39-4872B40634C6}" srcOrd="5" destOrd="0" presId="urn:microsoft.com/office/officeart/2017/3/layout/DropPinTimeline"/>
    <dgm:cxn modelId="{39415FEC-72C6-4C74-A821-E354E744CD96}" type="presParOf" srcId="{E6F74CED-5217-4282-85F1-1C12DC84731C}" destId="{A62622B1-7EF4-49B6-9AC7-B54F0E2A0C74}" srcOrd="6" destOrd="0" presId="urn:microsoft.com/office/officeart/2017/3/layout/DropPinTimeline"/>
    <dgm:cxn modelId="{D67F013A-C0A0-41F6-B6F2-E904B1BB7A8F}" type="presParOf" srcId="{A62622B1-7EF4-49B6-9AC7-B54F0E2A0C74}" destId="{14282312-87CB-41BB-A02D-C594BBEF33C7}" srcOrd="0" destOrd="0" presId="urn:microsoft.com/office/officeart/2017/3/layout/DropPinTimeline"/>
    <dgm:cxn modelId="{AA55F469-83D2-4E02-B111-0206AAFCAA06}" type="presParOf" srcId="{A62622B1-7EF4-49B6-9AC7-B54F0E2A0C74}" destId="{D554C1A5-AF8E-41FC-A779-25BD6B11F91F}" srcOrd="1" destOrd="0" presId="urn:microsoft.com/office/officeart/2017/3/layout/DropPinTimeline"/>
    <dgm:cxn modelId="{033C6509-70C8-4B85-9F92-724CDBB68078}" type="presParOf" srcId="{D554C1A5-AF8E-41FC-A779-25BD6B11F91F}" destId="{17331DD9-74CF-4A3A-86BA-F4B9DBEAB944}" srcOrd="0" destOrd="0" presId="urn:microsoft.com/office/officeart/2017/3/layout/DropPinTimeline"/>
    <dgm:cxn modelId="{C7CCDF66-BA72-4EDC-AE16-CAA6317954F0}" type="presParOf" srcId="{D554C1A5-AF8E-41FC-A779-25BD6B11F91F}" destId="{515AAB83-BD07-4B9E-9A3B-858C0B126F9C}" srcOrd="1" destOrd="0" presId="urn:microsoft.com/office/officeart/2017/3/layout/DropPinTimeline"/>
    <dgm:cxn modelId="{E8437A29-F853-4553-AB29-152AF603DF52}" type="presParOf" srcId="{A62622B1-7EF4-49B6-9AC7-B54F0E2A0C74}" destId="{08CB2D5A-F46A-4E0E-9575-15F31D04AAC6}" srcOrd="2" destOrd="0" presId="urn:microsoft.com/office/officeart/2017/3/layout/DropPinTimeline"/>
    <dgm:cxn modelId="{1F3D9CE2-342F-4335-BD41-5AA59D2BD7BD}" type="presParOf" srcId="{A62622B1-7EF4-49B6-9AC7-B54F0E2A0C74}" destId="{7C1E6B4A-59F7-4018-A403-E1CCAEE78BA1}" srcOrd="3" destOrd="0" presId="urn:microsoft.com/office/officeart/2017/3/layout/DropPinTimeline"/>
    <dgm:cxn modelId="{FFF1ACE9-B2B3-4E83-877B-F9633E8EE135}" type="presParOf" srcId="{A62622B1-7EF4-49B6-9AC7-B54F0E2A0C74}" destId="{A03C5372-D306-43AC-B406-6F8183849431}" srcOrd="4" destOrd="0" presId="urn:microsoft.com/office/officeart/2017/3/layout/DropPinTimeline"/>
    <dgm:cxn modelId="{D8A09163-94A5-46BD-9FA2-C3372A01AA32}" type="presParOf" srcId="{A62622B1-7EF4-49B6-9AC7-B54F0E2A0C74}" destId="{90926F0B-05E0-48AF-9C69-5C494731F877}" srcOrd="5" destOrd="0" presId="urn:microsoft.com/office/officeart/2017/3/layout/DropPinTimeline"/>
    <dgm:cxn modelId="{80084466-50AF-445A-BE2A-0C51919B9169}" type="presParOf" srcId="{E6F74CED-5217-4282-85F1-1C12DC84731C}" destId="{9EA695E3-93D5-405B-8AF6-0B8537A964FD}" srcOrd="7" destOrd="0" presId="urn:microsoft.com/office/officeart/2017/3/layout/DropPinTimeline"/>
    <dgm:cxn modelId="{007CF318-F68B-4FFC-ADA6-3D9D6A3AA152}" type="presParOf" srcId="{E6F74CED-5217-4282-85F1-1C12DC84731C}" destId="{05956D37-804F-419D-9E8C-30D41D06DC3E}" srcOrd="8" destOrd="0" presId="urn:microsoft.com/office/officeart/2017/3/layout/DropPinTimeline"/>
    <dgm:cxn modelId="{FAB9E562-4579-4BDB-8C1D-AABEAFCB2610}" type="presParOf" srcId="{05956D37-804F-419D-9E8C-30D41D06DC3E}" destId="{58B7B786-A0AD-4662-8D54-C5C572D2C32C}" srcOrd="0" destOrd="0" presId="urn:microsoft.com/office/officeart/2017/3/layout/DropPinTimeline"/>
    <dgm:cxn modelId="{8283382D-2F6E-4717-B025-1A8C73B65ADB}" type="presParOf" srcId="{05956D37-804F-419D-9E8C-30D41D06DC3E}" destId="{E4704426-333D-4092-A035-BBC55DB8579D}" srcOrd="1" destOrd="0" presId="urn:microsoft.com/office/officeart/2017/3/layout/DropPinTimeline"/>
    <dgm:cxn modelId="{85723DC0-955B-4B2A-AF28-CF8BFFC2E264}" type="presParOf" srcId="{E4704426-333D-4092-A035-BBC55DB8579D}" destId="{A55439AF-6893-479D-8B57-31FBC13C553F}" srcOrd="0" destOrd="0" presId="urn:microsoft.com/office/officeart/2017/3/layout/DropPinTimeline"/>
    <dgm:cxn modelId="{91888A85-75D0-4D33-9F39-A49766251D61}" type="presParOf" srcId="{E4704426-333D-4092-A035-BBC55DB8579D}" destId="{A22B1C16-7FF0-4DBE-B32E-E43FEB1E2EAC}" srcOrd="1" destOrd="0" presId="urn:microsoft.com/office/officeart/2017/3/layout/DropPinTimeline"/>
    <dgm:cxn modelId="{CD06CDC2-25F5-44FB-B0B1-C39F32E155BE}" type="presParOf" srcId="{05956D37-804F-419D-9E8C-30D41D06DC3E}" destId="{1B55AA6D-649D-4145-93EB-08B866A4D4E5}" srcOrd="2" destOrd="0" presId="urn:microsoft.com/office/officeart/2017/3/layout/DropPinTimeline"/>
    <dgm:cxn modelId="{0B21D911-BF72-41CD-BB03-4F9717477846}" type="presParOf" srcId="{05956D37-804F-419D-9E8C-30D41D06DC3E}" destId="{3FA5D5AE-9CAE-4D19-9765-BCEE62095312}" srcOrd="3" destOrd="0" presId="urn:microsoft.com/office/officeart/2017/3/layout/DropPinTimeline"/>
    <dgm:cxn modelId="{80BFAECA-ADC5-41A5-BA11-A4CC8D9557A9}" type="presParOf" srcId="{05956D37-804F-419D-9E8C-30D41D06DC3E}" destId="{FE6CA7EB-68EC-4E76-9051-08C4CF370101}" srcOrd="4" destOrd="0" presId="urn:microsoft.com/office/officeart/2017/3/layout/DropPinTimeline"/>
    <dgm:cxn modelId="{98E4E629-85DB-45DC-A90A-9FAAB58EFF55}" type="presParOf" srcId="{05956D37-804F-419D-9E8C-30D41D06DC3E}" destId="{070CED43-982E-487C-9CC2-CFAEABD4D2D8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636128"/>
          <a:ext cx="7661961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51103" y="377063"/>
          <a:ext cx="240638" cy="2406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/>
            </a:gs>
            <a:gs pos="100000">
              <a:schemeClr val="accent3"/>
            </a:gs>
          </a:gsLst>
          <a:lin ang="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77836" y="403796"/>
          <a:ext cx="187173" cy="187173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531641" y="667540"/>
          <a:ext cx="1744649" cy="96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Lorem ipsum dolor sit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amet</a:t>
          </a:r>
          <a:endParaRPr lang="en-US" sz="1500" b="0" kern="1200" spc="120" baseline="0" dirty="0">
            <a:solidFill>
              <a:schemeClr val="tx2"/>
            </a:solidFill>
            <a:latin typeface="Tw Cen MT" panose="020B0602020104020603" pitchFamily="34" charset="77"/>
          </a:endParaRPr>
        </a:p>
      </dsp:txBody>
      <dsp:txXfrm>
        <a:off x="531641" y="667540"/>
        <a:ext cx="1744649" cy="968587"/>
      </dsp:txXfrm>
    </dsp:sp>
    <dsp:sp modelId="{8E3FB235-DF38-476B-9A0E-B1E583D50944}">
      <dsp:nvSpPr>
        <dsp:cNvPr id="0" name=""/>
        <dsp:cNvSpPr/>
      </dsp:nvSpPr>
      <dsp:spPr>
        <a:xfrm>
          <a:off x="531641" y="327225"/>
          <a:ext cx="1744649" cy="34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spc="140" baseline="0" dirty="0">
              <a:solidFill>
                <a:schemeClr val="tx2"/>
              </a:solidFill>
              <a:latin typeface="Tw Cen MT" panose="020B0602020104020603" pitchFamily="34" charset="77"/>
            </a:rPr>
            <a:t>SEP 20XX</a:t>
          </a:r>
        </a:p>
      </dsp:txBody>
      <dsp:txXfrm>
        <a:off x="531641" y="327225"/>
        <a:ext cx="1744649" cy="340314"/>
      </dsp:txXfrm>
    </dsp:sp>
    <dsp:sp modelId="{9AA05CE5-209F-4AD9-BE2C-2A69F76DA8F4}">
      <dsp:nvSpPr>
        <dsp:cNvPr id="0" name=""/>
        <dsp:cNvSpPr/>
      </dsp:nvSpPr>
      <dsp:spPr>
        <a:xfrm>
          <a:off x="171422" y="667540"/>
          <a:ext cx="0" cy="968587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40117" y="1605499"/>
          <a:ext cx="61256" cy="612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AA11-0A87-4861-8B4E-913B1EAD1334}">
      <dsp:nvSpPr>
        <dsp:cNvPr id="0" name=""/>
        <dsp:cNvSpPr/>
      </dsp:nvSpPr>
      <dsp:spPr>
        <a:xfrm rot="18900000">
          <a:off x="1325969" y="2654553"/>
          <a:ext cx="240638" cy="2406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/>
            </a:gs>
            <a:gs pos="100000">
              <a:schemeClr val="accent3"/>
            </a:gs>
          </a:gsLst>
          <a:lin ang="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A837-F261-404B-A808-B2F4154CE8A2}">
      <dsp:nvSpPr>
        <dsp:cNvPr id="0" name=""/>
        <dsp:cNvSpPr/>
      </dsp:nvSpPr>
      <dsp:spPr>
        <a:xfrm>
          <a:off x="1352702" y="2681286"/>
          <a:ext cx="187173" cy="187173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50-2E42-488A-AD4F-C4BD47D19A84}">
      <dsp:nvSpPr>
        <dsp:cNvPr id="0" name=""/>
        <dsp:cNvSpPr/>
      </dsp:nvSpPr>
      <dsp:spPr>
        <a:xfrm>
          <a:off x="1777291" y="1636128"/>
          <a:ext cx="1803080" cy="96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Consectetur</a:t>
          </a: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adipiscing</a:t>
          </a: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elit</a:t>
          </a:r>
          <a:endParaRPr lang="en-US" sz="1500" b="0" kern="1200" spc="120" baseline="0" dirty="0">
            <a:solidFill>
              <a:schemeClr val="tx2"/>
            </a:solidFill>
            <a:latin typeface="Tw Cen MT" panose="020B0602020104020603" pitchFamily="34" charset="77"/>
          </a:endParaRPr>
        </a:p>
      </dsp:txBody>
      <dsp:txXfrm>
        <a:off x="1777291" y="1636128"/>
        <a:ext cx="1803080" cy="968587"/>
      </dsp:txXfrm>
    </dsp:sp>
    <dsp:sp modelId="{223C5207-4FA2-4A6C-8F43-20BD55767C99}">
      <dsp:nvSpPr>
        <dsp:cNvPr id="0" name=""/>
        <dsp:cNvSpPr/>
      </dsp:nvSpPr>
      <dsp:spPr>
        <a:xfrm>
          <a:off x="1777291" y="2604715"/>
          <a:ext cx="1803080" cy="34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spc="140" baseline="0" dirty="0">
              <a:solidFill>
                <a:schemeClr val="tx2"/>
              </a:solidFill>
              <a:latin typeface="Tw Cen MT" panose="020B0602020104020603" pitchFamily="34" charset="77"/>
            </a:rPr>
            <a:t>NOV 20XX</a:t>
          </a:r>
        </a:p>
      </dsp:txBody>
      <dsp:txXfrm>
        <a:off x="1777291" y="2604715"/>
        <a:ext cx="1803080" cy="340314"/>
      </dsp:txXfrm>
    </dsp:sp>
    <dsp:sp modelId="{4FE5EB5D-4CEF-4D0D-9394-0534E61844BE}">
      <dsp:nvSpPr>
        <dsp:cNvPr id="0" name=""/>
        <dsp:cNvSpPr/>
      </dsp:nvSpPr>
      <dsp:spPr>
        <a:xfrm>
          <a:off x="1446288" y="1636128"/>
          <a:ext cx="0" cy="968587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29FF-AAA3-4358-8C5F-1A7F29AA2B7B}">
      <dsp:nvSpPr>
        <dsp:cNvPr id="0" name=""/>
        <dsp:cNvSpPr/>
      </dsp:nvSpPr>
      <dsp:spPr>
        <a:xfrm>
          <a:off x="1414983" y="1605499"/>
          <a:ext cx="61256" cy="612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2600835" y="377063"/>
          <a:ext cx="240638" cy="2406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/>
            </a:gs>
            <a:gs pos="100000">
              <a:schemeClr val="accent3"/>
            </a:gs>
          </a:gsLst>
          <a:lin ang="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2627568" y="403796"/>
          <a:ext cx="187173" cy="187173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3044465" y="667540"/>
          <a:ext cx="1774864" cy="96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Consectetur</a:t>
          </a: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adipiscing</a:t>
          </a: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elit</a:t>
          </a:r>
          <a:endParaRPr lang="en-US" sz="1500" b="0" kern="1200" spc="120" baseline="0" dirty="0">
            <a:solidFill>
              <a:schemeClr val="tx2"/>
            </a:solidFill>
            <a:latin typeface="Tw Cen MT" panose="020B0602020104020603" pitchFamily="34" charset="77"/>
          </a:endParaRPr>
        </a:p>
      </dsp:txBody>
      <dsp:txXfrm>
        <a:off x="3044465" y="667540"/>
        <a:ext cx="1774864" cy="968587"/>
      </dsp:txXfrm>
    </dsp:sp>
    <dsp:sp modelId="{2D6C7916-1130-46A8-833B-A6278CBD2192}">
      <dsp:nvSpPr>
        <dsp:cNvPr id="0" name=""/>
        <dsp:cNvSpPr/>
      </dsp:nvSpPr>
      <dsp:spPr>
        <a:xfrm>
          <a:off x="3044465" y="327225"/>
          <a:ext cx="1774864" cy="34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spc="140" baseline="0" dirty="0">
              <a:solidFill>
                <a:schemeClr val="tx2"/>
              </a:solidFill>
              <a:latin typeface="Tw Cen MT" panose="020B0602020104020603" pitchFamily="34" charset="77"/>
            </a:rPr>
            <a:t>JAN 20XX</a:t>
          </a:r>
        </a:p>
      </dsp:txBody>
      <dsp:txXfrm>
        <a:off x="3044465" y="327225"/>
        <a:ext cx="1774864" cy="340314"/>
      </dsp:txXfrm>
    </dsp:sp>
    <dsp:sp modelId="{4D953791-5C2F-4A75-A8F4-6ED7EAB5E015}">
      <dsp:nvSpPr>
        <dsp:cNvPr id="0" name=""/>
        <dsp:cNvSpPr/>
      </dsp:nvSpPr>
      <dsp:spPr>
        <a:xfrm>
          <a:off x="2721155" y="667540"/>
          <a:ext cx="0" cy="968587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2689849" y="1605499"/>
          <a:ext cx="61256" cy="612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1DD9-74CF-4A3A-86BA-F4B9DBEAB944}">
      <dsp:nvSpPr>
        <dsp:cNvPr id="0" name=""/>
        <dsp:cNvSpPr/>
      </dsp:nvSpPr>
      <dsp:spPr>
        <a:xfrm rot="18900000">
          <a:off x="3875701" y="2654553"/>
          <a:ext cx="240638" cy="2406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/>
            </a:gs>
            <a:gs pos="100000">
              <a:schemeClr val="accent3"/>
            </a:gs>
          </a:gsLst>
          <a:lin ang="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AAB83-BD07-4B9E-9A3B-858C0B126F9C}">
      <dsp:nvSpPr>
        <dsp:cNvPr id="0" name=""/>
        <dsp:cNvSpPr/>
      </dsp:nvSpPr>
      <dsp:spPr>
        <a:xfrm>
          <a:off x="3902434" y="2681286"/>
          <a:ext cx="187173" cy="187173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2D5A-F46A-4E0E-9575-15F31D04AAC6}">
      <dsp:nvSpPr>
        <dsp:cNvPr id="0" name=""/>
        <dsp:cNvSpPr/>
      </dsp:nvSpPr>
      <dsp:spPr>
        <a:xfrm>
          <a:off x="4360860" y="1636128"/>
          <a:ext cx="1735407" cy="96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Sed do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eiusmod</a:t>
          </a: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tempor</a:t>
          </a: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incididunt</a:t>
          </a: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ut</a:t>
          </a:r>
          <a:endParaRPr lang="en-US" sz="1500" b="0" kern="1200" spc="120" baseline="0" dirty="0">
            <a:solidFill>
              <a:schemeClr val="tx2"/>
            </a:solidFill>
            <a:latin typeface="Tw Cen MT" panose="020B0602020104020603" pitchFamily="34" charset="77"/>
          </a:endParaRPr>
        </a:p>
      </dsp:txBody>
      <dsp:txXfrm>
        <a:off x="4360860" y="1636128"/>
        <a:ext cx="1735407" cy="968587"/>
      </dsp:txXfrm>
    </dsp:sp>
    <dsp:sp modelId="{7C1E6B4A-59F7-4018-A403-E1CCAEE78BA1}">
      <dsp:nvSpPr>
        <dsp:cNvPr id="0" name=""/>
        <dsp:cNvSpPr/>
      </dsp:nvSpPr>
      <dsp:spPr>
        <a:xfrm>
          <a:off x="4360860" y="2604715"/>
          <a:ext cx="1735407" cy="34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spc="140" baseline="0" dirty="0">
              <a:solidFill>
                <a:schemeClr val="tx2"/>
              </a:solidFill>
              <a:latin typeface="Tw Cen MT" panose="020B0602020104020603" pitchFamily="34" charset="77"/>
            </a:rPr>
            <a:t>MARCH 20XX</a:t>
          </a:r>
        </a:p>
      </dsp:txBody>
      <dsp:txXfrm>
        <a:off x="4360860" y="2604715"/>
        <a:ext cx="1735407" cy="340314"/>
      </dsp:txXfrm>
    </dsp:sp>
    <dsp:sp modelId="{A03C5372-D306-43AC-B406-6F8183849431}">
      <dsp:nvSpPr>
        <dsp:cNvPr id="0" name=""/>
        <dsp:cNvSpPr/>
      </dsp:nvSpPr>
      <dsp:spPr>
        <a:xfrm>
          <a:off x="3996021" y="1636128"/>
          <a:ext cx="0" cy="968587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82312-87CB-41BB-A02D-C594BBEF33C7}">
      <dsp:nvSpPr>
        <dsp:cNvPr id="0" name=""/>
        <dsp:cNvSpPr/>
      </dsp:nvSpPr>
      <dsp:spPr>
        <a:xfrm>
          <a:off x="3964715" y="1605499"/>
          <a:ext cx="61256" cy="612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39AF-6893-479D-8B57-31FBC13C553F}">
      <dsp:nvSpPr>
        <dsp:cNvPr id="0" name=""/>
        <dsp:cNvSpPr/>
      </dsp:nvSpPr>
      <dsp:spPr>
        <a:xfrm rot="8100000">
          <a:off x="5150567" y="377063"/>
          <a:ext cx="240638" cy="24063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/>
            </a:gs>
            <a:gs pos="100000">
              <a:schemeClr val="accent3"/>
            </a:gs>
          </a:gsLst>
          <a:lin ang="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B1C16-7FF0-4DBE-B32E-E43FEB1E2EAC}">
      <dsp:nvSpPr>
        <dsp:cNvPr id="0" name=""/>
        <dsp:cNvSpPr/>
      </dsp:nvSpPr>
      <dsp:spPr>
        <a:xfrm>
          <a:off x="5177300" y="403796"/>
          <a:ext cx="187173" cy="187173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5AA6D-649D-4145-93EB-08B866A4D4E5}">
      <dsp:nvSpPr>
        <dsp:cNvPr id="0" name=""/>
        <dsp:cNvSpPr/>
      </dsp:nvSpPr>
      <dsp:spPr>
        <a:xfrm>
          <a:off x="5659439" y="667540"/>
          <a:ext cx="1738296" cy="968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Sed do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eiusmod</a:t>
          </a: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tempor</a:t>
          </a: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incididunt</a:t>
          </a:r>
          <a:r>
            <a:rPr lang="en-US" sz="1500" b="0" kern="1200" spc="120" baseline="0" dirty="0">
              <a:solidFill>
                <a:schemeClr val="tx2"/>
              </a:solidFill>
              <a:latin typeface="Tw Cen MT" panose="020B0602020104020603" pitchFamily="34" charset="77"/>
            </a:rPr>
            <a:t> </a:t>
          </a:r>
          <a:r>
            <a:rPr lang="en-US" sz="1500" b="0" kern="1200" spc="120" baseline="0" dirty="0" err="1">
              <a:solidFill>
                <a:schemeClr val="tx2"/>
              </a:solidFill>
              <a:latin typeface="Tw Cen MT" panose="020B0602020104020603" pitchFamily="34" charset="77"/>
            </a:rPr>
            <a:t>ut</a:t>
          </a:r>
          <a:endParaRPr lang="en-US" sz="1500" b="1" kern="1200" spc="120" baseline="0" dirty="0">
            <a:solidFill>
              <a:schemeClr val="tx2"/>
            </a:solidFill>
            <a:latin typeface="Tw Cen MT" panose="020B0602020104020603" pitchFamily="34" charset="77"/>
          </a:endParaRPr>
        </a:p>
      </dsp:txBody>
      <dsp:txXfrm>
        <a:off x="5659439" y="667540"/>
        <a:ext cx="1738296" cy="968587"/>
      </dsp:txXfrm>
    </dsp:sp>
    <dsp:sp modelId="{3FA5D5AE-9CAE-4D19-9765-BCEE62095312}">
      <dsp:nvSpPr>
        <dsp:cNvPr id="0" name=""/>
        <dsp:cNvSpPr/>
      </dsp:nvSpPr>
      <dsp:spPr>
        <a:xfrm>
          <a:off x="5659439" y="327225"/>
          <a:ext cx="1738296" cy="34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kern="1200" spc="140" baseline="0" dirty="0">
              <a:solidFill>
                <a:schemeClr val="tx2"/>
              </a:solidFill>
              <a:latin typeface="Tw Cen MT" panose="020B0602020104020603" pitchFamily="34" charset="77"/>
            </a:rPr>
            <a:t>MAY 20XX</a:t>
          </a:r>
        </a:p>
      </dsp:txBody>
      <dsp:txXfrm>
        <a:off x="5659439" y="327225"/>
        <a:ext cx="1738296" cy="340314"/>
      </dsp:txXfrm>
    </dsp:sp>
    <dsp:sp modelId="{FE6CA7EB-68EC-4E76-9051-08C4CF370101}">
      <dsp:nvSpPr>
        <dsp:cNvPr id="0" name=""/>
        <dsp:cNvSpPr/>
      </dsp:nvSpPr>
      <dsp:spPr>
        <a:xfrm>
          <a:off x="5270887" y="667540"/>
          <a:ext cx="0" cy="968587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7B786-A0AD-4662-8D54-C5C572D2C32C}">
      <dsp:nvSpPr>
        <dsp:cNvPr id="0" name=""/>
        <dsp:cNvSpPr/>
      </dsp:nvSpPr>
      <dsp:spPr>
        <a:xfrm>
          <a:off x="5239581" y="1605499"/>
          <a:ext cx="61256" cy="612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68BC-C0C1-4740-B1BC-01AF8EFFB980}" type="datetimeFigureOut">
              <a:rPr lang="en-US" smtClean="0"/>
              <a:t>9/6/23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2FD2-F864-2E4E-ACF0-2DBC196A7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5236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5058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5296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64632" y="0"/>
            <a:ext cx="6379369" cy="51435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C4921B-870F-DA4B-99FE-526B47FAF5FF}"/>
              </a:ext>
            </a:extLst>
          </p:cNvPr>
          <p:cNvCxnSpPr/>
          <p:nvPr userDrawn="1"/>
        </p:nvCxnSpPr>
        <p:spPr>
          <a:xfrm flipH="1">
            <a:off x="2632587" y="0"/>
            <a:ext cx="1150374" cy="4568313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3C217E0E-2C1A-4D03-BC55-D7D6609B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" y="659726"/>
            <a:ext cx="5744615" cy="898634"/>
          </a:xfrm>
          <a:custGeom>
            <a:avLst/>
            <a:gdLst>
              <a:gd name="connsiteX0" fmla="*/ 0 w 7659486"/>
              <a:gd name="connsiteY0" fmla="*/ 0 h 1198178"/>
              <a:gd name="connsiteX1" fmla="*/ 7659486 w 7659486"/>
              <a:gd name="connsiteY1" fmla="*/ 0 h 1198178"/>
              <a:gd name="connsiteX2" fmla="*/ 7355455 w 7659486"/>
              <a:gd name="connsiteY2" fmla="*/ 1198178 h 1198178"/>
              <a:gd name="connsiteX3" fmla="*/ 0 w 7659486"/>
              <a:gd name="connsiteY3" fmla="*/ 1198178 h 119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486" h="1198178">
                <a:moveTo>
                  <a:pt x="0" y="0"/>
                </a:moveTo>
                <a:lnTo>
                  <a:pt x="7659486" y="0"/>
                </a:lnTo>
                <a:lnTo>
                  <a:pt x="7355455" y="1198178"/>
                </a:lnTo>
                <a:lnTo>
                  <a:pt x="0" y="119817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>
            <a:noAutofit/>
          </a:bodyPr>
          <a:lstStyle>
            <a:lvl1pPr>
              <a:defRPr sz="3000" cap="all" spc="2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012" y="1913864"/>
            <a:ext cx="2214449" cy="1336232"/>
          </a:xfrm>
        </p:spPr>
        <p:txBody>
          <a:bodyPr>
            <a:normAutofit/>
          </a:bodyPr>
          <a:lstStyle>
            <a:lvl1pPr marL="0" indent="0" algn="l">
              <a:buNone/>
              <a:defRPr sz="1500" spc="105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34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6943C0-A7A3-4C4C-BEB2-9176DE863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60785" y="0"/>
            <a:ext cx="6383214" cy="5143500"/>
          </a:xfrm>
          <a:custGeom>
            <a:avLst/>
            <a:gdLst>
              <a:gd name="connsiteX0" fmla="*/ 1706880 w 8510952"/>
              <a:gd name="connsiteY0" fmla="*/ 0 h 6858000"/>
              <a:gd name="connsiteX1" fmla="*/ 8510952 w 8510952"/>
              <a:gd name="connsiteY1" fmla="*/ 0 h 6858000"/>
              <a:gd name="connsiteX2" fmla="*/ 8510952 w 8510952"/>
              <a:gd name="connsiteY2" fmla="*/ 6858000 h 6858000"/>
              <a:gd name="connsiteX3" fmla="*/ 0 w 8510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52" h="6858000">
                <a:moveTo>
                  <a:pt x="1706880" y="0"/>
                </a:moveTo>
                <a:lnTo>
                  <a:pt x="8510952" y="0"/>
                </a:lnTo>
                <a:lnTo>
                  <a:pt x="851095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4F3C93-C085-8A47-9A2A-6AD3F3D69F4E}"/>
              </a:ext>
            </a:extLst>
          </p:cNvPr>
          <p:cNvCxnSpPr/>
          <p:nvPr userDrawn="1"/>
        </p:nvCxnSpPr>
        <p:spPr>
          <a:xfrm flipH="1">
            <a:off x="2632587" y="0"/>
            <a:ext cx="1150374" cy="4568313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941283B3-F5BE-4FDF-829D-D1BE17F71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62" y="659727"/>
            <a:ext cx="4644669" cy="898634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anchor="ctr">
            <a:noAutofit/>
          </a:bodyPr>
          <a:lstStyle>
            <a:lvl1pPr algn="l">
              <a:defRPr sz="3000" cap="all" spc="225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012" y="1913865"/>
            <a:ext cx="2214449" cy="265444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 spc="105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9933E8-EEFC-754B-93AE-557EFF8A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4767263"/>
            <a:ext cx="1298122" cy="273844"/>
          </a:xfrm>
        </p:spPr>
        <p:txBody>
          <a:bodyPr/>
          <a:lstStyle>
            <a:lvl1pPr>
              <a:defRPr sz="750"/>
            </a:lvl1pPr>
          </a:lstStyle>
          <a:p>
            <a:fld id="{BECDB002-086C-4FC2-9108-C394C3B829E3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1EDEC1-EB5D-6C48-A2AB-04808816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3BD7B8-5805-4D48-B17D-88E5EE7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506" y="4767263"/>
            <a:ext cx="1154744" cy="273844"/>
          </a:xfr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7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4F3C93-C085-8A47-9A2A-6AD3F3D69F4E}"/>
              </a:ext>
            </a:extLst>
          </p:cNvPr>
          <p:cNvCxnSpPr>
            <a:cxnSpLocks/>
          </p:cNvCxnSpPr>
          <p:nvPr userDrawn="1"/>
        </p:nvCxnSpPr>
        <p:spPr>
          <a:xfrm>
            <a:off x="5257801" y="-85725"/>
            <a:ext cx="1320686" cy="5343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D6AC9F3-6F32-409B-A3B1-EEF36BA066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0988"/>
            <a:ext cx="6400800" cy="5143500"/>
          </a:xfrm>
          <a:custGeom>
            <a:avLst/>
            <a:gdLst>
              <a:gd name="connsiteX0" fmla="*/ 0 w 8534400"/>
              <a:gd name="connsiteY0" fmla="*/ 0 h 6858000"/>
              <a:gd name="connsiteX1" fmla="*/ 6827520 w 8534400"/>
              <a:gd name="connsiteY1" fmla="*/ 0 h 6858000"/>
              <a:gd name="connsiteX2" fmla="*/ 7070048 w 8534400"/>
              <a:gd name="connsiteY2" fmla="*/ 974442 h 6858000"/>
              <a:gd name="connsiteX3" fmla="*/ 5680814 w 8534400"/>
              <a:gd name="connsiteY3" fmla="*/ 974442 h 6858000"/>
              <a:gd name="connsiteX4" fmla="*/ 5680814 w 8534400"/>
              <a:gd name="connsiteY4" fmla="*/ 5758652 h 6858000"/>
              <a:gd name="connsiteX5" fmla="*/ 8260785 w 8534400"/>
              <a:gd name="connsiteY5" fmla="*/ 5758652 h 6858000"/>
              <a:gd name="connsiteX6" fmla="*/ 8534400 w 8534400"/>
              <a:gd name="connsiteY6" fmla="*/ 6858000 h 6858000"/>
              <a:gd name="connsiteX7" fmla="*/ 0 w 85344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6858000">
                <a:moveTo>
                  <a:pt x="0" y="0"/>
                </a:moveTo>
                <a:lnTo>
                  <a:pt x="6827520" y="0"/>
                </a:lnTo>
                <a:lnTo>
                  <a:pt x="7070048" y="974442"/>
                </a:lnTo>
                <a:lnTo>
                  <a:pt x="5680814" y="974442"/>
                </a:lnTo>
                <a:lnTo>
                  <a:pt x="5680814" y="5758652"/>
                </a:lnTo>
                <a:lnTo>
                  <a:pt x="8260785" y="5758652"/>
                </a:lnTo>
                <a:lnTo>
                  <a:pt x="8534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6FF020-BB93-4C6C-B3ED-8326D424097A}"/>
              </a:ext>
            </a:extLst>
          </p:cNvPr>
          <p:cNvSpPr/>
          <p:nvPr userDrawn="1"/>
        </p:nvSpPr>
        <p:spPr>
          <a:xfrm>
            <a:off x="4260611" y="730831"/>
            <a:ext cx="3921143" cy="358815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42173C-2B01-804E-85FB-4D68140D4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829818"/>
            <a:ext cx="3334547" cy="687483"/>
          </a:xfrm>
        </p:spPr>
        <p:txBody>
          <a:bodyPr anchor="b">
            <a:noAutofit/>
          </a:bodyPr>
          <a:lstStyle>
            <a:lvl1pPr algn="l">
              <a:defRPr sz="3000" cap="all" spc="225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1556434"/>
            <a:ext cx="3334547" cy="2471554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350" spc="105" baseline="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9933E8-EEFC-754B-93AE-557EFF8A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4767263"/>
            <a:ext cx="1298122" cy="273844"/>
          </a:xfr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61BCCE59-728A-49EC-8DAF-0FAF9EBD41D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1EDEC1-EB5D-6C48-A2AB-04808816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3BD7B8-5805-4D48-B17D-88E5EE7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3506" y="4767263"/>
            <a:ext cx="1154744" cy="273844"/>
          </a:xfrm>
        </p:spPr>
        <p:txBody>
          <a:bodyPr/>
          <a:lstStyle>
            <a:lvl1pPr>
              <a:defRPr sz="7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9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69568F-F17C-4C3C-9A6F-ED292B601115}"/>
              </a:ext>
            </a:extLst>
          </p:cNvPr>
          <p:cNvSpPr/>
          <p:nvPr userDrawn="1"/>
        </p:nvSpPr>
        <p:spPr>
          <a:xfrm>
            <a:off x="1532965" y="1653988"/>
            <a:ext cx="6078071" cy="17346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459DEE-E152-47DA-8D52-C9681014B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2043953 w 12192000"/>
              <a:gd name="connsiteY0" fmla="*/ 2205318 h 6858000"/>
              <a:gd name="connsiteX1" fmla="*/ 2043953 w 12192000"/>
              <a:gd name="connsiteY1" fmla="*/ 4518212 h 6858000"/>
              <a:gd name="connsiteX2" fmla="*/ 10148047 w 12192000"/>
              <a:gd name="connsiteY2" fmla="*/ 4518212 h 6858000"/>
              <a:gd name="connsiteX3" fmla="*/ 10148047 w 12192000"/>
              <a:gd name="connsiteY3" fmla="*/ 22053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043953" y="2205318"/>
                </a:moveTo>
                <a:lnTo>
                  <a:pt x="2043953" y="4518212"/>
                </a:lnTo>
                <a:lnTo>
                  <a:pt x="10148047" y="4518212"/>
                </a:lnTo>
                <a:lnTo>
                  <a:pt x="10148047" y="22053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998778"/>
            <a:ext cx="5495925" cy="677187"/>
          </a:xfrm>
        </p:spPr>
        <p:txBody>
          <a:bodyPr anchor="ctr">
            <a:normAutofit/>
          </a:bodyPr>
          <a:lstStyle>
            <a:lvl1pPr algn="ctr">
              <a:defRPr sz="3000" spc="225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8097" y="2675965"/>
            <a:ext cx="3747807" cy="457550"/>
          </a:xfrm>
        </p:spPr>
        <p:txBody>
          <a:bodyPr>
            <a:normAutofit/>
          </a:bodyPr>
          <a:lstStyle>
            <a:lvl1pPr marL="0" indent="0" algn="ctr">
              <a:buNone/>
              <a:defRPr sz="1500" spc="225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51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B2AF213A-60C6-4671-9B4D-63024EC3B303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/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70196-45DE-CB4D-A7AC-0610E7A187C3}"/>
              </a:ext>
            </a:extLst>
          </p:cNvPr>
          <p:cNvCxnSpPr/>
          <p:nvPr userDrawn="1"/>
        </p:nvCxnSpPr>
        <p:spPr>
          <a:xfrm flipH="1">
            <a:off x="6908752" y="0"/>
            <a:ext cx="1150374" cy="4568313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B329649E-3847-4CC6-A84D-56DE76BD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62" y="659727"/>
            <a:ext cx="4644669" cy="898634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28600" anchor="ctr">
            <a:noAutofit/>
          </a:bodyPr>
          <a:lstStyle>
            <a:lvl1pPr algn="l">
              <a:defRPr sz="3000" cap="all" spc="225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120DB-DDEC-4DDF-8FB4-5C52F8078B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304" y="2029069"/>
            <a:ext cx="8059340" cy="245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78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323" y="1608949"/>
            <a:ext cx="6261354" cy="1772676"/>
          </a:xfrm>
          <a:noFill/>
        </p:spPr>
        <p:txBody>
          <a:bodyPr>
            <a:normAutofit/>
          </a:bodyPr>
          <a:lstStyle>
            <a:lvl1pPr algn="ctr">
              <a:defRPr sz="3000" spc="105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FB992E9E-19F7-4539-B679-CA95C06DC4B8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/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51AFA9-C4C0-D44A-BE1A-30964CBCFE37}"/>
              </a:ext>
            </a:extLst>
          </p:cNvPr>
          <p:cNvSpPr txBox="1">
            <a:spLocks/>
          </p:cNvSpPr>
          <p:nvPr userDrawn="1"/>
        </p:nvSpPr>
        <p:spPr>
          <a:xfrm>
            <a:off x="727598" y="1409696"/>
            <a:ext cx="856274" cy="91551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300">
                <a:solidFill>
                  <a:schemeClr val="tx2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r>
              <a:rPr lang="en-US" sz="12450" dirty="0">
                <a:solidFill>
                  <a:schemeClr val="accent3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169998-8E4C-AC45-9496-F3E1D40DD604}"/>
              </a:ext>
            </a:extLst>
          </p:cNvPr>
          <p:cNvSpPr txBox="1">
            <a:spLocks/>
          </p:cNvSpPr>
          <p:nvPr userDrawn="1"/>
        </p:nvSpPr>
        <p:spPr>
          <a:xfrm>
            <a:off x="7806640" y="3332385"/>
            <a:ext cx="856274" cy="91551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300">
                <a:solidFill>
                  <a:schemeClr val="tx2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r>
              <a:rPr lang="en-US" sz="12450" dirty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F62FE2-8018-8846-A38A-108C9B02D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7053" y="3394538"/>
            <a:ext cx="2795588" cy="386954"/>
          </a:xfrm>
          <a:noFill/>
        </p:spPr>
        <p:txBody>
          <a:bodyPr>
            <a:noAutofit/>
          </a:bodyPr>
          <a:lstStyle>
            <a:lvl1pPr marL="0" indent="0" algn="r">
              <a:buNone/>
              <a:defRPr sz="1500" spc="105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342900" indent="0" algn="r">
              <a:buNone/>
              <a:defRPr sz="1350">
                <a:solidFill>
                  <a:schemeClr val="tx2"/>
                </a:solidFill>
                <a:latin typeface="Tw Cen MT" panose="020B0602020104020603" pitchFamily="34" charset="77"/>
              </a:defRPr>
            </a:lvl2pPr>
            <a:lvl3pPr marL="685800" indent="0" algn="r">
              <a:buNone/>
              <a:defRPr sz="1200">
                <a:solidFill>
                  <a:schemeClr val="tx2"/>
                </a:solidFill>
                <a:latin typeface="Tw Cen MT" panose="020B0602020104020603" pitchFamily="34" charset="77"/>
              </a:defRPr>
            </a:lvl3pPr>
            <a:lvl4pPr marL="1028700" indent="0" algn="r">
              <a:buNone/>
              <a:defRPr sz="1050">
                <a:solidFill>
                  <a:schemeClr val="tx2"/>
                </a:solidFill>
                <a:latin typeface="Tw Cen MT" panose="020B0602020104020603" pitchFamily="34" charset="77"/>
              </a:defRPr>
            </a:lvl4pPr>
            <a:lvl5pPr marL="1371600" indent="0" algn="r">
              <a:buNone/>
              <a:defRPr sz="1050">
                <a:solidFill>
                  <a:schemeClr val="tx2"/>
                </a:solidFill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129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F428E6-A8A2-E844-9C02-078ED4D99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50">
                <a:solidFill>
                  <a:schemeClr val="tx2"/>
                </a:solidFill>
              </a:defRPr>
            </a:lvl1pPr>
          </a:lstStyle>
          <a:p>
            <a:fld id="{D92330BE-AFF2-4F7C-AA06-D38DAED5E740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solidFill>
                  <a:schemeClr val="tx2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7B76286-63A1-AF4F-B23C-363AA8A847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8533" y="1803797"/>
            <a:ext cx="709613" cy="708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4F5D22F-DDAB-8A40-B9D8-54ACF9C0E0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50580" y="1873532"/>
            <a:ext cx="2188370" cy="303609"/>
          </a:xfrm>
        </p:spPr>
        <p:txBody>
          <a:bodyPr anchor="b">
            <a:noAutofit/>
          </a:bodyPr>
          <a:lstStyle>
            <a:lvl1pPr marL="0" indent="0">
              <a:buNone/>
              <a:defRPr sz="135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970178A-7D91-5F40-B3BD-58988D1D23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50580" y="2191940"/>
            <a:ext cx="2188370" cy="303609"/>
          </a:xfrm>
        </p:spPr>
        <p:txBody>
          <a:bodyPr anchor="t">
            <a:noAutofit/>
          </a:bodyPr>
          <a:lstStyle>
            <a:lvl1pPr marL="0" indent="0">
              <a:buNone/>
              <a:defRPr sz="1125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6D61AF1F-6298-744E-B9E2-999EED4A1E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8533" y="3016194"/>
            <a:ext cx="709613" cy="708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B409E4EC-6771-344F-AC49-F0493C4E50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50580" y="3085929"/>
            <a:ext cx="2188370" cy="303609"/>
          </a:xfrm>
        </p:spPr>
        <p:txBody>
          <a:bodyPr anchor="b">
            <a:noAutofit/>
          </a:bodyPr>
          <a:lstStyle>
            <a:lvl1pPr marL="0" indent="0">
              <a:buNone/>
              <a:defRPr sz="135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22E21560-0E2C-7E48-882F-77B02B0CE3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50580" y="3404336"/>
            <a:ext cx="2188370" cy="303609"/>
          </a:xfrm>
        </p:spPr>
        <p:txBody>
          <a:bodyPr anchor="t">
            <a:noAutofit/>
          </a:bodyPr>
          <a:lstStyle>
            <a:lvl1pPr marL="0" indent="0">
              <a:buNone/>
              <a:defRPr sz="1125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E38C0995-936E-464D-86FA-9C8847D9C4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82699" y="1803797"/>
            <a:ext cx="709613" cy="708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00F264F2-A8BF-BF4E-82E5-457A75FF3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4745" y="1873532"/>
            <a:ext cx="2188370" cy="303609"/>
          </a:xfrm>
        </p:spPr>
        <p:txBody>
          <a:bodyPr anchor="b">
            <a:noAutofit/>
          </a:bodyPr>
          <a:lstStyle>
            <a:lvl1pPr marL="0" indent="0">
              <a:buNone/>
              <a:defRPr sz="135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C969F956-9E58-0C47-8A73-BA93723042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4745" y="2191940"/>
            <a:ext cx="2188370" cy="303609"/>
          </a:xfrm>
        </p:spPr>
        <p:txBody>
          <a:bodyPr anchor="t">
            <a:noAutofit/>
          </a:bodyPr>
          <a:lstStyle>
            <a:lvl1pPr marL="0" indent="0">
              <a:buNone/>
              <a:defRPr sz="1125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3A0B62B7-7680-5D4B-BC6D-4FFA4956151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82699" y="3016194"/>
            <a:ext cx="709613" cy="7084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C664169-B5AF-FB46-AA38-C9DDC1EB8F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4745" y="3085929"/>
            <a:ext cx="2188370" cy="303609"/>
          </a:xfrm>
        </p:spPr>
        <p:txBody>
          <a:bodyPr anchor="b">
            <a:noAutofit/>
          </a:bodyPr>
          <a:lstStyle>
            <a:lvl1pPr marL="0" indent="0">
              <a:buNone/>
              <a:defRPr sz="135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EB349D7E-9425-EA4B-906F-145652D007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54745" y="3404336"/>
            <a:ext cx="2188370" cy="303609"/>
          </a:xfrm>
        </p:spPr>
        <p:txBody>
          <a:bodyPr anchor="t">
            <a:noAutofit/>
          </a:bodyPr>
          <a:lstStyle>
            <a:lvl1pPr marL="0" indent="0">
              <a:buNone/>
              <a:defRPr sz="1125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6971742-A7E0-0D4A-AE6E-496FB9EC1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013" y="733806"/>
            <a:ext cx="6268212" cy="816102"/>
          </a:xfrm>
        </p:spPr>
        <p:txBody>
          <a:bodyPr anchor="ctr">
            <a:normAutofit/>
          </a:bodyPr>
          <a:lstStyle>
            <a:lvl1pPr algn="l">
              <a:defRPr sz="3000" cap="all" spc="225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2752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F428E6-A8A2-E844-9C02-078ED4D99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50">
                <a:solidFill>
                  <a:schemeClr val="tx2"/>
                </a:solidFill>
              </a:defRPr>
            </a:lvl1pPr>
          </a:lstStyle>
          <a:p>
            <a:fld id="{CFD56C52-75CF-437F-BF32-D1C513B0C7E0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solidFill>
                  <a:schemeClr val="tx2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7B76286-63A1-AF4F-B23C-363AA8A847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8533" y="1619370"/>
            <a:ext cx="692915" cy="69175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4F5D22F-DDAB-8A40-B9D8-54ACF9C0E0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533" y="2329241"/>
            <a:ext cx="1894925" cy="301752"/>
          </a:xfrm>
        </p:spPr>
        <p:txBody>
          <a:bodyPr lIns="0" anchor="b">
            <a:noAutofit/>
          </a:bodyPr>
          <a:lstStyle>
            <a:lvl1pPr marL="0" indent="0">
              <a:buNone/>
              <a:defRPr sz="12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970178A-7D91-5F40-B3BD-58988D1D23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533" y="2612898"/>
            <a:ext cx="1894925" cy="303609"/>
          </a:xfrm>
        </p:spPr>
        <p:txBody>
          <a:bodyPr lIns="0" anchor="t">
            <a:noAutofit/>
          </a:bodyPr>
          <a:lstStyle>
            <a:lvl1pPr marL="0" indent="0">
              <a:buNone/>
              <a:defRPr sz="9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6A88DE59-CC76-784E-91CC-86A873E12B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9438" y="1619370"/>
            <a:ext cx="692915" cy="69175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EC7436AA-C631-914A-893C-01BFCB514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438" y="2329241"/>
            <a:ext cx="1894925" cy="301752"/>
          </a:xfrm>
        </p:spPr>
        <p:txBody>
          <a:bodyPr lIns="0" anchor="b">
            <a:noAutofit/>
          </a:bodyPr>
          <a:lstStyle>
            <a:lvl1pPr marL="0" indent="0">
              <a:buNone/>
              <a:defRPr sz="12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7D3267A9-41C6-6D41-B94A-AF3A0B8D3C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89438" y="2612898"/>
            <a:ext cx="1894925" cy="303609"/>
          </a:xfrm>
        </p:spPr>
        <p:txBody>
          <a:bodyPr lIns="0" anchor="t">
            <a:noAutofit/>
          </a:bodyPr>
          <a:lstStyle>
            <a:lvl1pPr marL="0" indent="0">
              <a:buNone/>
              <a:defRPr sz="9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0CA14719-28D1-1245-82ED-C30AEA3FF5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811966" y="1619370"/>
            <a:ext cx="692915" cy="69175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A0F20BEC-0D1F-424C-A708-3CD1B159CB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1966" y="2329241"/>
            <a:ext cx="1894925" cy="301752"/>
          </a:xfrm>
        </p:spPr>
        <p:txBody>
          <a:bodyPr lIns="0" anchor="b">
            <a:noAutofit/>
          </a:bodyPr>
          <a:lstStyle>
            <a:lvl1pPr marL="0" indent="0">
              <a:buNone/>
              <a:defRPr sz="12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1AF30013-E0ED-7F43-83DA-D58BF2C564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11966" y="2612898"/>
            <a:ext cx="1894925" cy="303609"/>
          </a:xfrm>
        </p:spPr>
        <p:txBody>
          <a:bodyPr lIns="0" anchor="t">
            <a:noAutofit/>
          </a:bodyPr>
          <a:lstStyle>
            <a:lvl1pPr marL="0" indent="0">
              <a:buNone/>
              <a:defRPr sz="9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Picture Placeholder 16">
            <a:extLst>
              <a:ext uri="{FF2B5EF4-FFF2-40B4-BE49-F238E27FC236}">
                <a16:creationId xmlns:a16="http://schemas.microsoft.com/office/drawing/2014/main" id="{6F279F35-215F-8247-9F1E-B98FCFCBDC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22871" y="1619370"/>
            <a:ext cx="692915" cy="69175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A61B963F-0880-1E47-A659-7FC76D4D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2871" y="2329241"/>
            <a:ext cx="1894925" cy="301752"/>
          </a:xfrm>
        </p:spPr>
        <p:txBody>
          <a:bodyPr lIns="0" anchor="b">
            <a:noAutofit/>
          </a:bodyPr>
          <a:lstStyle>
            <a:lvl1pPr marL="0" indent="0">
              <a:buNone/>
              <a:defRPr sz="12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50E852F6-B5E8-8B43-801C-1C4F7B19A5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22871" y="2612898"/>
            <a:ext cx="1894925" cy="303609"/>
          </a:xfrm>
        </p:spPr>
        <p:txBody>
          <a:bodyPr lIns="0" anchor="t">
            <a:noAutofit/>
          </a:bodyPr>
          <a:lstStyle>
            <a:lvl1pPr marL="0" indent="0">
              <a:buNone/>
              <a:defRPr sz="9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16">
            <a:extLst>
              <a:ext uri="{FF2B5EF4-FFF2-40B4-BE49-F238E27FC236}">
                <a16:creationId xmlns:a16="http://schemas.microsoft.com/office/drawing/2014/main" id="{4FA256BD-105F-BE40-B47B-B9E1894250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8533" y="3148536"/>
            <a:ext cx="692915" cy="69175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6A4AC0F6-874C-7C4C-9547-94508CE42D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8533" y="3858407"/>
            <a:ext cx="1894925" cy="301752"/>
          </a:xfrm>
        </p:spPr>
        <p:txBody>
          <a:bodyPr lIns="0" anchor="b">
            <a:noAutofit/>
          </a:bodyPr>
          <a:lstStyle>
            <a:lvl1pPr marL="0" indent="0">
              <a:buNone/>
              <a:defRPr sz="12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EA3CCA23-6E76-8F41-9FED-4DB323AEC8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8533" y="4142232"/>
            <a:ext cx="1894925" cy="303609"/>
          </a:xfrm>
        </p:spPr>
        <p:txBody>
          <a:bodyPr lIns="0" anchor="t">
            <a:noAutofit/>
          </a:bodyPr>
          <a:lstStyle>
            <a:lvl1pPr marL="0" indent="0">
              <a:buNone/>
              <a:defRPr sz="9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16">
            <a:extLst>
              <a:ext uri="{FF2B5EF4-FFF2-40B4-BE49-F238E27FC236}">
                <a16:creationId xmlns:a16="http://schemas.microsoft.com/office/drawing/2014/main" id="{C2654D0F-1EF0-C945-B023-1561C866903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89438" y="3148536"/>
            <a:ext cx="692915" cy="69175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117D52FF-094D-6749-8A26-B894CEF6AC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89438" y="3858407"/>
            <a:ext cx="1894925" cy="301752"/>
          </a:xfrm>
        </p:spPr>
        <p:txBody>
          <a:bodyPr lIns="0" anchor="b">
            <a:noAutofit/>
          </a:bodyPr>
          <a:lstStyle>
            <a:lvl1pPr marL="0" indent="0">
              <a:buNone/>
              <a:defRPr sz="12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0052C3E7-B5A5-E44C-91BD-16DB655583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89438" y="4142232"/>
            <a:ext cx="1894925" cy="303609"/>
          </a:xfrm>
        </p:spPr>
        <p:txBody>
          <a:bodyPr lIns="0" anchor="t">
            <a:noAutofit/>
          </a:bodyPr>
          <a:lstStyle>
            <a:lvl1pPr marL="0" indent="0">
              <a:buNone/>
              <a:defRPr sz="9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D4C618F6-4987-274F-8D08-0934922ACA5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11966" y="3148536"/>
            <a:ext cx="692915" cy="69175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04553546-0C16-4843-8655-70FFDC038A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1966" y="3858407"/>
            <a:ext cx="1894925" cy="301752"/>
          </a:xfrm>
        </p:spPr>
        <p:txBody>
          <a:bodyPr lIns="0" anchor="b">
            <a:noAutofit/>
          </a:bodyPr>
          <a:lstStyle>
            <a:lvl1pPr marL="0" indent="0">
              <a:buNone/>
              <a:defRPr sz="12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0F174D17-C816-804A-BED4-E43623C4668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11966" y="4142232"/>
            <a:ext cx="1894925" cy="303609"/>
          </a:xfrm>
        </p:spPr>
        <p:txBody>
          <a:bodyPr lIns="0" anchor="t">
            <a:noAutofit/>
          </a:bodyPr>
          <a:lstStyle>
            <a:lvl1pPr marL="0" indent="0">
              <a:buNone/>
              <a:defRPr sz="9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8" name="Picture Placeholder 16">
            <a:extLst>
              <a:ext uri="{FF2B5EF4-FFF2-40B4-BE49-F238E27FC236}">
                <a16:creationId xmlns:a16="http://schemas.microsoft.com/office/drawing/2014/main" id="{3A5BCDFF-966C-EE4B-B676-0DC4FE521CD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822871" y="3148536"/>
            <a:ext cx="692915" cy="691751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3E877DB1-D772-1B4C-8F31-F2C6ACE01C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2871" y="3858407"/>
            <a:ext cx="1894925" cy="301752"/>
          </a:xfrm>
        </p:spPr>
        <p:txBody>
          <a:bodyPr lIns="0" anchor="b">
            <a:noAutofit/>
          </a:bodyPr>
          <a:lstStyle>
            <a:lvl1pPr marL="0" indent="0">
              <a:buNone/>
              <a:defRPr sz="12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BE7B6561-93FC-9B47-B1F2-95F66BC3A85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822871" y="4142232"/>
            <a:ext cx="1894925" cy="303609"/>
          </a:xfrm>
        </p:spPr>
        <p:txBody>
          <a:bodyPr lIns="0" anchor="t">
            <a:noAutofit/>
          </a:bodyPr>
          <a:lstStyle>
            <a:lvl1pPr marL="0" indent="0">
              <a:buNone/>
              <a:defRPr sz="900" spc="150" baseline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342900" indent="0">
              <a:buNone/>
              <a:defRPr>
                <a:latin typeface="Tw Cen MT" panose="020B0602020104020603" pitchFamily="34" charset="77"/>
              </a:defRPr>
            </a:lvl2pPr>
            <a:lvl3pPr marL="685800" indent="0">
              <a:buNone/>
              <a:defRPr>
                <a:latin typeface="Tw Cen MT" panose="020B0602020104020603" pitchFamily="34" charset="77"/>
              </a:defRPr>
            </a:lvl3pPr>
            <a:lvl4pPr marL="1028700" indent="0">
              <a:buNone/>
              <a:defRPr>
                <a:latin typeface="Tw Cen MT" panose="020B0602020104020603" pitchFamily="34" charset="77"/>
              </a:defRPr>
            </a:lvl4pPr>
            <a:lvl5pPr marL="13716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73FEBAB-37BE-6B43-AFCA-653DB9B95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013" y="774954"/>
            <a:ext cx="6268212" cy="726948"/>
          </a:xfrm>
        </p:spPr>
        <p:txBody>
          <a:bodyPr anchor="ctr">
            <a:noAutofit/>
          </a:bodyPr>
          <a:lstStyle>
            <a:lvl1pPr algn="l">
              <a:defRPr sz="3000" cap="all" spc="225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32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7459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F642D6D4-2980-4539-861D-C5AB35191834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/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B46AC40-4848-C146-B8DE-C805F662D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013" y="737839"/>
            <a:ext cx="6335579" cy="806121"/>
          </a:xfrm>
        </p:spPr>
        <p:txBody>
          <a:bodyPr>
            <a:normAutofit/>
          </a:bodyPr>
          <a:lstStyle>
            <a:lvl1pPr>
              <a:defRPr sz="3000" spc="225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407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7F8D6AE6-5560-4C47-974F-51A82A9CC533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9836" y="4767263"/>
            <a:ext cx="1641022" cy="273844"/>
          </a:xfrm>
        </p:spPr>
        <p:txBody>
          <a:bodyPr/>
          <a:lstStyle>
            <a:lvl1pPr algn="r">
              <a:defRPr sz="75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FE6242-19BA-2847-9959-30D6F0E27035}"/>
              </a:ext>
            </a:extLst>
          </p:cNvPr>
          <p:cNvCxnSpPr/>
          <p:nvPr userDrawn="1"/>
        </p:nvCxnSpPr>
        <p:spPr>
          <a:xfrm flipH="1">
            <a:off x="4749800" y="0"/>
            <a:ext cx="1150374" cy="4568313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715A3155-E4BF-478C-8D90-C66F5EB27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62" y="659728"/>
            <a:ext cx="4644669" cy="898634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28600" anchor="ctr">
            <a:noAutofit/>
          </a:bodyPr>
          <a:lstStyle>
            <a:lvl1pPr algn="l">
              <a:lnSpc>
                <a:spcPct val="100000"/>
              </a:lnSpc>
              <a:defRPr sz="3000" cap="all" spc="225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DF23CDC-9A9D-5247-AD71-0A10D94BD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012" y="1913865"/>
            <a:ext cx="3309801" cy="2654449"/>
          </a:xfrm>
        </p:spPr>
        <p:txBody>
          <a:bodyPr>
            <a:normAutofit/>
          </a:bodyPr>
          <a:lstStyle>
            <a:lvl1pPr marL="257175" indent="-257175" algn="l">
              <a:lnSpc>
                <a:spcPct val="100000"/>
              </a:lnSpc>
              <a:buFont typeface="Arial" panose="020B0604020202020204" pitchFamily="34" charset="0"/>
              <a:buChar char="•"/>
              <a:defRPr sz="1500" spc="105" baseline="0">
                <a:solidFill>
                  <a:schemeClr val="tx2"/>
                </a:solidFill>
                <a:latin typeface="Tw Cen MT" panose="020B0602020104020603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46006" y="0"/>
            <a:ext cx="4297994" cy="51435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98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F72571D-58D5-4367-9E7E-94A5A5D795B8}"/>
              </a:ext>
            </a:extLst>
          </p:cNvPr>
          <p:cNvSpPr/>
          <p:nvPr userDrawn="1"/>
        </p:nvSpPr>
        <p:spPr>
          <a:xfrm>
            <a:off x="520261" y="1714500"/>
            <a:ext cx="8623739" cy="25622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CD184E7-842E-4CDA-8022-CFE5CEA0DB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400800" cy="5143500"/>
          </a:xfrm>
          <a:custGeom>
            <a:avLst/>
            <a:gdLst>
              <a:gd name="connsiteX0" fmla="*/ 0 w 8534400"/>
              <a:gd name="connsiteY0" fmla="*/ 0 h 6858000"/>
              <a:gd name="connsiteX1" fmla="*/ 6827520 w 8534400"/>
              <a:gd name="connsiteY1" fmla="*/ 0 h 6858000"/>
              <a:gd name="connsiteX2" fmla="*/ 7396480 w 8534400"/>
              <a:gd name="connsiteY2" fmla="*/ 2286000 h 6858000"/>
              <a:gd name="connsiteX3" fmla="*/ 693682 w 8534400"/>
              <a:gd name="connsiteY3" fmla="*/ 2286000 h 6858000"/>
              <a:gd name="connsiteX4" fmla="*/ 693682 w 8534400"/>
              <a:gd name="connsiteY4" fmla="*/ 5702300 h 6858000"/>
              <a:gd name="connsiteX5" fmla="*/ 8246759 w 8534400"/>
              <a:gd name="connsiteY5" fmla="*/ 5702300 h 6858000"/>
              <a:gd name="connsiteX6" fmla="*/ 8534400 w 8534400"/>
              <a:gd name="connsiteY6" fmla="*/ 6858000 h 6858000"/>
              <a:gd name="connsiteX7" fmla="*/ 0 w 85344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6858000">
                <a:moveTo>
                  <a:pt x="0" y="0"/>
                </a:moveTo>
                <a:lnTo>
                  <a:pt x="6827520" y="0"/>
                </a:lnTo>
                <a:lnTo>
                  <a:pt x="7396480" y="2286000"/>
                </a:lnTo>
                <a:lnTo>
                  <a:pt x="693682" y="2286000"/>
                </a:lnTo>
                <a:lnTo>
                  <a:pt x="693682" y="5702300"/>
                </a:lnTo>
                <a:lnTo>
                  <a:pt x="8246759" y="5702300"/>
                </a:lnTo>
                <a:lnTo>
                  <a:pt x="8534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9F078ECC-9F72-4C84-9F40-DBB817ADBDF0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/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650A3-C37B-8949-AAFB-1CA610A432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5802" y="1990725"/>
            <a:ext cx="2374106" cy="2028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 cap="all" spc="105" baseline="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0" indent="0">
              <a:lnSpc>
                <a:spcPct val="90000"/>
              </a:lnSpc>
              <a:spcBef>
                <a:spcPts val="750"/>
              </a:spcBef>
              <a:buNone/>
              <a:defRPr sz="1350" spc="105" baseline="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685800" indent="0">
              <a:lnSpc>
                <a:spcPct val="100000"/>
              </a:lnSpc>
              <a:spcBef>
                <a:spcPts val="750"/>
              </a:spcBef>
              <a:buNone/>
              <a:defRPr sz="1350" spc="105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028700" indent="0">
              <a:lnSpc>
                <a:spcPct val="100000"/>
              </a:lnSpc>
              <a:spcBef>
                <a:spcPts val="750"/>
              </a:spcBef>
              <a:buNone/>
              <a:defRPr sz="1350" spc="105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371600" indent="0">
              <a:lnSpc>
                <a:spcPct val="100000"/>
              </a:lnSpc>
              <a:spcBef>
                <a:spcPts val="750"/>
              </a:spcBef>
              <a:buNone/>
              <a:defRPr sz="1350" spc="105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23CE96-7B45-0E4E-8DD2-AAE6F7DB97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6350" y="1990725"/>
            <a:ext cx="2374106" cy="2028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 cap="all" spc="105" baseline="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0" indent="0">
              <a:lnSpc>
                <a:spcPct val="90000"/>
              </a:lnSpc>
              <a:spcBef>
                <a:spcPts val="750"/>
              </a:spcBef>
              <a:buNone/>
              <a:defRPr sz="1350" spc="105" baseline="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685800" indent="0">
              <a:lnSpc>
                <a:spcPct val="100000"/>
              </a:lnSpc>
              <a:spcBef>
                <a:spcPts val="750"/>
              </a:spcBef>
              <a:buNone/>
              <a:defRPr sz="1350" spc="105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028700" indent="0">
              <a:lnSpc>
                <a:spcPct val="100000"/>
              </a:lnSpc>
              <a:spcBef>
                <a:spcPts val="750"/>
              </a:spcBef>
              <a:buNone/>
              <a:defRPr sz="1350" spc="105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371600" indent="0">
              <a:lnSpc>
                <a:spcPct val="100000"/>
              </a:lnSpc>
              <a:spcBef>
                <a:spcPts val="750"/>
              </a:spcBef>
              <a:buNone/>
              <a:defRPr sz="1350" spc="105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F451F20-9248-594B-8CD5-3442A6451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5" y="1990725"/>
            <a:ext cx="2374106" cy="2028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 cap="all" spc="105" baseline="0"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0" indent="0">
              <a:lnSpc>
                <a:spcPct val="90000"/>
              </a:lnSpc>
              <a:spcBef>
                <a:spcPts val="750"/>
              </a:spcBef>
              <a:buNone/>
              <a:defRPr sz="1350" spc="105" baseline="0"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685800" indent="0">
              <a:lnSpc>
                <a:spcPct val="100000"/>
              </a:lnSpc>
              <a:spcBef>
                <a:spcPts val="750"/>
              </a:spcBef>
              <a:buNone/>
              <a:defRPr sz="1350" spc="105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028700" indent="0">
              <a:lnSpc>
                <a:spcPct val="100000"/>
              </a:lnSpc>
              <a:spcBef>
                <a:spcPts val="750"/>
              </a:spcBef>
              <a:buNone/>
              <a:defRPr sz="1350" spc="105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371600" indent="0">
              <a:lnSpc>
                <a:spcPct val="100000"/>
              </a:lnSpc>
              <a:spcBef>
                <a:spcPts val="750"/>
              </a:spcBef>
              <a:buNone/>
              <a:defRPr sz="1350" spc="105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008AA3-BEDF-CE40-9D94-F5875454E799}"/>
              </a:ext>
            </a:extLst>
          </p:cNvPr>
          <p:cNvCxnSpPr>
            <a:cxnSpLocks/>
          </p:cNvCxnSpPr>
          <p:nvPr userDrawn="1"/>
        </p:nvCxnSpPr>
        <p:spPr>
          <a:xfrm>
            <a:off x="5331177" y="0"/>
            <a:ext cx="1150374" cy="4568313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64" y="659727"/>
            <a:ext cx="4721045" cy="905166"/>
          </a:xfrm>
          <a:custGeom>
            <a:avLst/>
            <a:gdLst>
              <a:gd name="connsiteX0" fmla="*/ 5986630 w 6294727"/>
              <a:gd name="connsiteY0" fmla="*/ 0 h 1206888"/>
              <a:gd name="connsiteX1" fmla="*/ 6294727 w 6294727"/>
              <a:gd name="connsiteY1" fmla="*/ 1206888 h 1206888"/>
              <a:gd name="connsiteX2" fmla="*/ 0 w 6294727"/>
              <a:gd name="connsiteY2" fmla="*/ 1206888 h 1206888"/>
              <a:gd name="connsiteX3" fmla="*/ 0 w 6294727"/>
              <a:gd name="connsiteY3" fmla="*/ 8709 h 12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4727" h="1206888">
                <a:moveTo>
                  <a:pt x="5986630" y="0"/>
                </a:moveTo>
                <a:lnTo>
                  <a:pt x="6294727" y="1206888"/>
                </a:lnTo>
                <a:lnTo>
                  <a:pt x="0" y="1206888"/>
                </a:lnTo>
                <a:lnTo>
                  <a:pt x="0" y="870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l">
              <a:defRPr sz="3000" cap="all" spc="225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92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1082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1831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7558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1873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8690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5858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144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AD1CA-5F7E-489F-B9AC-F0EBC9D9712D}" type="datetime1">
              <a:rPr lang="en-US" smtClean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80" userDrawn="1">
          <p15:clr>
            <a:srgbClr val="547EBF"/>
          </p15:clr>
        </p15:guide>
        <p15:guide id="4" orient="horz" pos="180" userDrawn="1">
          <p15:clr>
            <a:srgbClr val="547EBF"/>
          </p15:clr>
        </p15:guide>
        <p15:guide id="5" pos="5580" userDrawn="1">
          <p15:clr>
            <a:srgbClr val="547EBF"/>
          </p15:clr>
        </p15:guide>
        <p15:guide id="6" orient="horz" pos="3060" userDrawn="1">
          <p15:clr>
            <a:srgbClr val="547EBF"/>
          </p15:clr>
        </p15:guide>
        <p15:guide id="7" pos="2970" userDrawn="1">
          <p15:clr>
            <a:srgbClr val="547EBF"/>
          </p15:clr>
        </p15:guide>
        <p15:guide id="8" pos="2790" userDrawn="1">
          <p15:clr>
            <a:srgbClr val="547EBF"/>
          </p15:clr>
        </p15:guide>
        <p15:guide id="9" pos="1584" userDrawn="1">
          <p15:clr>
            <a:srgbClr val="547EBF"/>
          </p15:clr>
        </p15:guide>
        <p15:guide id="10" pos="1386" userDrawn="1">
          <p15:clr>
            <a:srgbClr val="547EBF"/>
          </p15:clr>
        </p15:guide>
        <p15:guide id="11" pos="4176" userDrawn="1">
          <p15:clr>
            <a:srgbClr val="547EBF"/>
          </p15:clr>
        </p15:guide>
        <p15:guide id="12" pos="4374" userDrawn="1">
          <p15:clr>
            <a:srgbClr val="547EBF"/>
          </p15:clr>
        </p15:guide>
        <p15:guide id="13" pos="3726" userDrawn="1">
          <p15:clr>
            <a:srgbClr val="9FCC3B"/>
          </p15:clr>
        </p15:guide>
        <p15:guide id="14" pos="3906" userDrawn="1">
          <p15:clr>
            <a:srgbClr val="9FCC3B"/>
          </p15:clr>
        </p15:guide>
        <p15:guide id="15" pos="2034" userDrawn="1">
          <p15:clr>
            <a:srgbClr val="9FCC3B"/>
          </p15:clr>
        </p15:guide>
        <p15:guide id="16" pos="185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EC58393-FADE-4230-9BF7-311D876214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Marketing Team</a:t>
            </a:r>
          </a:p>
        </p:txBody>
      </p:sp>
      <p:pic>
        <p:nvPicPr>
          <p:cNvPr id="5" name="Picture 4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A43445BF-EEE4-5C51-BCF9-21575C1B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84" y="3874168"/>
            <a:ext cx="1263316" cy="12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453A7-9875-B44D-8277-1DB05E4F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E2E3E-148D-4BE4-88A4-447C4BC3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</a:t>
            </a:r>
          </a:p>
        </p:txBody>
      </p:sp>
      <p:graphicFrame>
        <p:nvGraphicFramePr>
          <p:cNvPr id="2" name="Diagram 2" descr="Timeline SmartArt graphic">
            <a:extLst>
              <a:ext uri="{FF2B5EF4-FFF2-40B4-BE49-F238E27FC236}">
                <a16:creationId xmlns:a16="http://schemas.microsoft.com/office/drawing/2014/main" id="{364D30CB-C02F-4FE1-9E72-11B75FF74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560685"/>
              </p:ext>
            </p:extLst>
          </p:nvPr>
        </p:nvGraphicFramePr>
        <p:xfrm>
          <a:off x="795027" y="1378974"/>
          <a:ext cx="7661961" cy="327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49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5E91E-7CC8-9B42-8C6A-FB302D87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386A5-8AD2-1C49-821C-F0DB60EA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167D37B9-A301-4761-8990-91AFC6B1E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AREAS OF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</a:p>
          <a:p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CA7AA561-D43A-44FB-9797-ADF1120FE1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" r="140"/>
          <a:stretch/>
        </p:blipFill>
        <p:spPr/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Placeholder 61">
            <a:extLst>
              <a:ext uri="{FF2B5EF4-FFF2-40B4-BE49-F238E27FC236}">
                <a16:creationId xmlns:a16="http://schemas.microsoft.com/office/drawing/2014/main" id="{A2FFB594-F12D-4187-B225-766DFDE5B4F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219616-FC92-EC4C-AE00-252AB957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Topic 2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2ECAAA-1E9C-4845-8EA9-E11A76F08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Topic 3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7AFC44-0B03-0440-894A-F417DCE9DD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Topic 1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WE GET THERE</a:t>
            </a:r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6C00303-A08F-4F62-BD8D-3CC12633BD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" b="7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DE336-91C4-644F-9A64-DC93B220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C02B839-BD0F-4E42-B905-966EFC6BBA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" r="25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012" y="1913864"/>
            <a:ext cx="2482215" cy="1336232"/>
          </a:xfrm>
        </p:spPr>
        <p:txBody>
          <a:bodyPr>
            <a:normAutofit/>
          </a:bodyPr>
          <a:lstStyle/>
          <a:p>
            <a:r>
              <a:rPr lang="en-US" dirty="0"/>
              <a:t>Marketing Team</a:t>
            </a:r>
          </a:p>
          <a:p>
            <a:r>
              <a:rPr lang="en-US" dirty="0" err="1"/>
              <a:t>marketing@utdallas.edu</a:t>
            </a:r>
            <a:r>
              <a:rPr lang="en-US" dirty="0"/>
              <a:t> </a:t>
            </a:r>
          </a:p>
          <a:p>
            <a:r>
              <a:rPr lang="en-US" dirty="0"/>
              <a:t>972-883-2155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159EB775-0BAB-413A-A0AB-B56D3C0446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" b="17"/>
          <a:stretch/>
        </p:blipFill>
        <p:spPr/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92016388-C216-491D-B032-A86FF344C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Primary goals</a:t>
            </a:r>
          </a:p>
          <a:p>
            <a:r>
              <a:rPr lang="en-US" dirty="0"/>
              <a:t>Areas of growth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DD0342F-818D-9043-BA26-E6B36A4C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51CBB1-D6CD-A445-96C5-A99E4824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Placeholder 63">
            <a:extLst>
              <a:ext uri="{FF2B5EF4-FFF2-40B4-BE49-F238E27FC236}">
                <a16:creationId xmlns:a16="http://schemas.microsoft.com/office/drawing/2014/main" id="{EA870367-83D5-4C8F-BF91-9A38F5E1AC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821" b="9821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1CCDE4-99E4-8946-AE19-559EE78A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32D3464-35A7-A04C-BFD9-82F88CBEEA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" b="52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PRIMARY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03702-AE9F-514C-8035-3C03A5CA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AREAS OF GROWTH</a:t>
            </a: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47D234C6-5775-45F6-AF2D-88B4142B3E4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1302967"/>
              </p:ext>
            </p:extLst>
          </p:nvPr>
        </p:nvGraphicFramePr>
        <p:xfrm>
          <a:off x="520304" y="2028825"/>
          <a:ext cx="8058965" cy="139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793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611793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611793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611793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1611793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278435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Tw Cen MT" panose="020B0602020104020603" pitchFamily="34" charset="77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140" baseline="0" dirty="0">
                          <a:latin typeface="Tw Cen MT" panose="020B0602020104020603" pitchFamily="34" charset="77"/>
                        </a:rPr>
                        <a:t>LOREM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140" baseline="0" dirty="0">
                          <a:latin typeface="Tw Cen MT" panose="020B0602020104020603" pitchFamily="34" charset="77"/>
                        </a:rPr>
                        <a:t>IPSUM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140" baseline="0" dirty="0">
                          <a:latin typeface="Tw Cen MT" panose="020B0602020104020603" pitchFamily="34" charset="77"/>
                        </a:rPr>
                        <a:t>LOREM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140" baseline="0" dirty="0">
                          <a:latin typeface="Tw Cen MT" panose="020B0602020104020603" pitchFamily="34" charset="77"/>
                        </a:rPr>
                        <a:t>IPSUM</a:t>
                      </a: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Q1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4.5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2.3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1.7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5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Q2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3.2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5.1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4.4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3</a:t>
                      </a:r>
                    </a:p>
                  </a:txBody>
                  <a:tcPr marL="68580" marR="68580" marT="34290" marB="3429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Q3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2.1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1.7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2.5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2.8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2784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Q4</a:t>
                      </a:r>
                    </a:p>
                  </a:txBody>
                  <a:tcPr marL="68580" marR="68580" marT="34290" marB="34290" anchor="ctr">
                    <a:solidFill>
                      <a:srgbClr val="F9E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4.5</a:t>
                      </a:r>
                    </a:p>
                  </a:txBody>
                  <a:tcPr marL="68580" marR="68580" marT="34290" marB="34290" anchor="ctr">
                    <a:solidFill>
                      <a:srgbClr val="F9E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2.2</a:t>
                      </a:r>
                    </a:p>
                  </a:txBody>
                  <a:tcPr marL="68580" marR="68580" marT="34290" marB="34290" anchor="ctr">
                    <a:solidFill>
                      <a:srgbClr val="F9E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1.7</a:t>
                      </a:r>
                    </a:p>
                  </a:txBody>
                  <a:tcPr marL="68580" marR="68580" marT="34290" marB="34290" anchor="ctr">
                    <a:solidFill>
                      <a:srgbClr val="F9EB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Tw Cen MT" panose="020B0602020104020603" pitchFamily="34" charset="77"/>
                        </a:rPr>
                        <a:t>7</a:t>
                      </a:r>
                    </a:p>
                  </a:txBody>
                  <a:tcPr marL="68580" marR="68580" marT="34290" marB="34290" anchor="ctr">
                    <a:solidFill>
                      <a:srgbClr val="F9E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2F1E9F-2A7B-A648-8627-B11C8B85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pc="90" dirty="0" err="1"/>
              <a:t>Consectetur</a:t>
            </a:r>
            <a:r>
              <a:rPr lang="en-US" spc="90" dirty="0"/>
              <a:t> </a:t>
            </a:r>
            <a:r>
              <a:rPr lang="en-US" spc="90" dirty="0" err="1"/>
              <a:t>adipiscing</a:t>
            </a:r>
            <a:r>
              <a:rPr lang="en-US" spc="90" dirty="0"/>
              <a:t> </a:t>
            </a:r>
            <a:r>
              <a:rPr lang="en-US" spc="90" dirty="0" err="1"/>
              <a:t>elit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2B7E2-0AD7-2E47-940C-62792189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E546FF-BC20-F14C-920E-68471B7A67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TEMOC</a:t>
            </a:r>
          </a:p>
        </p:txBody>
      </p:sp>
    </p:spTree>
    <p:extLst>
      <p:ext uri="{BB962C8B-B14F-4D97-AF65-F5344CB8AC3E}">
        <p14:creationId xmlns:p14="http://schemas.microsoft.com/office/powerpoint/2010/main" val="55456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D7A6C408-D15C-C140-8E3E-B96A9E60D4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" b="28"/>
          <a:stretch/>
        </p:blipFill>
        <p:spPr>
          <a:solidFill>
            <a:schemeClr val="tx2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EBFFA-05DE-834B-918D-C5FE755B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31" name="Picture Placeholder 15" descr="Team member headshot">
            <a:extLst>
              <a:ext uri="{FF2B5EF4-FFF2-40B4-BE49-F238E27FC236}">
                <a16:creationId xmlns:a16="http://schemas.microsoft.com/office/drawing/2014/main" id="{6B0E9A3B-F80B-6B4C-B8C2-742CB0CF71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C7C316-257C-D546-909D-98FD50663C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TAKUMA HAYASHI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EAA186B-A3B5-0145-8CAE-ABFD165CDB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President</a:t>
            </a:r>
          </a:p>
        </p:txBody>
      </p:sp>
      <p:pic>
        <p:nvPicPr>
          <p:cNvPr id="33" name="Picture Placeholder 19" descr="Team member headshot">
            <a:extLst>
              <a:ext uri="{FF2B5EF4-FFF2-40B4-BE49-F238E27FC236}">
                <a16:creationId xmlns:a16="http://schemas.microsoft.com/office/drawing/2014/main" id="{BD2D316E-26F2-3248-8D3D-269E1AF7B0B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" b="112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06069F0-DCEB-274D-A1F5-6D1469AC82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FLORA BERGGREN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48A82F-E41F-2342-A72D-A1834C04A1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Chief Operations Officer</a:t>
            </a:r>
          </a:p>
        </p:txBody>
      </p:sp>
      <p:pic>
        <p:nvPicPr>
          <p:cNvPr id="32" name="Picture Placeholder 17" descr="Team member headshot">
            <a:extLst>
              <a:ext uri="{FF2B5EF4-FFF2-40B4-BE49-F238E27FC236}">
                <a16:creationId xmlns:a16="http://schemas.microsoft.com/office/drawing/2014/main" id="{7B613200-415F-4241-B644-5F485A7046B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C1EC5C0-B9F3-0D47-8C7B-A2B7D2AEE4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MIRJAM NILSSON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E40995F-FCDC-0C42-8608-FF5B24C7F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Chief Executive Officer</a:t>
            </a:r>
          </a:p>
        </p:txBody>
      </p:sp>
      <p:pic>
        <p:nvPicPr>
          <p:cNvPr id="34" name="Picture Placeholder 21" descr="Team member headshot">
            <a:extLst>
              <a:ext uri="{FF2B5EF4-FFF2-40B4-BE49-F238E27FC236}">
                <a16:creationId xmlns:a16="http://schemas.microsoft.com/office/drawing/2014/main" id="{47FA94B1-0169-7044-A950-C981E7DB3E3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" b="112"/>
          <a:stretch/>
        </p:blipFill>
        <p:spPr/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E3A00F0-8B29-CC41-BB9B-69B0FEFDBE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RAJESH SANTOSHI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4ABFA2A-9AB2-F441-8220-1700CF6E93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VP Marketing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MEET OUR TEAM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Placeholder 80">
            <a:extLst>
              <a:ext uri="{FF2B5EF4-FFF2-40B4-BE49-F238E27FC236}">
                <a16:creationId xmlns:a16="http://schemas.microsoft.com/office/drawing/2014/main" id="{5D489FC2-735C-924B-BCE7-B1F9E3815F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" b="52"/>
          <a:stretch/>
        </p:blipFill>
        <p:spPr>
          <a:solidFill>
            <a:schemeClr val="tx2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2CB5F-6057-7941-BCC6-50A41249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82" name="Picture Placeholder 21" descr="Team member headshot">
            <a:extLst>
              <a:ext uri="{FF2B5EF4-FFF2-40B4-BE49-F238E27FC236}">
                <a16:creationId xmlns:a16="http://schemas.microsoft.com/office/drawing/2014/main" id="{BB6B669D-7942-E045-9BD3-E8C13E2501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" b="114"/>
          <a:stretch/>
        </p:blipFill>
        <p:spPr/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7FFD4AF-F87B-A14D-B4D0-98460531A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TAKUMA HAYASHI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9964EEC-3969-FA44-A2AA-C2B8B0805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President</a:t>
            </a:r>
          </a:p>
        </p:txBody>
      </p:sp>
      <p:pic>
        <p:nvPicPr>
          <p:cNvPr id="83" name="Picture Placeholder 50" descr="Team member headshot">
            <a:extLst>
              <a:ext uri="{FF2B5EF4-FFF2-40B4-BE49-F238E27FC236}">
                <a16:creationId xmlns:a16="http://schemas.microsoft.com/office/drawing/2014/main" id="{128E7D8A-ABEA-3546-8C40-1D394EBEC4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" b="114"/>
          <a:stretch/>
        </p:blipFill>
        <p:spPr/>
      </p:pic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6318043B-D504-404A-B629-5FC6CB3770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MIRJAM NILSSON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C45D68B-D056-874F-857C-D39B36208F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Chief Executive Officer</a:t>
            </a:r>
          </a:p>
        </p:txBody>
      </p:sp>
      <p:pic>
        <p:nvPicPr>
          <p:cNvPr id="84" name="Picture Placeholder 17" descr="Team member headshot">
            <a:extLst>
              <a:ext uri="{FF2B5EF4-FFF2-40B4-BE49-F238E27FC236}">
                <a16:creationId xmlns:a16="http://schemas.microsoft.com/office/drawing/2014/main" id="{50AA8754-4FD1-F345-B06F-14E880BB3CA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" b="114"/>
          <a:stretch/>
        </p:blipFill>
        <p:spPr/>
      </p:pic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6CF76767-9A24-EC48-B387-1B6AA494C6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FLORA BERGGREN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281765CE-36A5-0040-B40B-E3F273B82A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Chief Operations Officer</a:t>
            </a:r>
          </a:p>
        </p:txBody>
      </p:sp>
      <p:pic>
        <p:nvPicPr>
          <p:cNvPr id="85" name="Picture Placeholder 19" descr="Team member headshot">
            <a:extLst>
              <a:ext uri="{FF2B5EF4-FFF2-40B4-BE49-F238E27FC236}">
                <a16:creationId xmlns:a16="http://schemas.microsoft.com/office/drawing/2014/main" id="{97F3062F-977E-9F4F-B933-AF0E3CA298D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784B7D1-8414-6D46-B8A9-23A7F5ABCD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RAJESH SANTOSHI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6173CBB2-D1EF-5142-89BE-AF014B1D25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VP Marketing </a:t>
            </a:r>
          </a:p>
        </p:txBody>
      </p:sp>
      <p:pic>
        <p:nvPicPr>
          <p:cNvPr id="86" name="Picture Placeholder 15" descr="Team member headshot">
            <a:extLst>
              <a:ext uri="{FF2B5EF4-FFF2-40B4-BE49-F238E27FC236}">
                <a16:creationId xmlns:a16="http://schemas.microsoft.com/office/drawing/2014/main" id="{8573CDE2-EC5F-E448-9D71-906D55179A6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" b="114"/>
          <a:stretch/>
        </p:blipFill>
        <p:spPr/>
      </p:pic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6C0F35C0-CB20-B240-B4D5-6B593D57A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GRAHAM BARNES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041CC55-8391-6D46-8898-3E2E2FEC72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VP Product</a:t>
            </a:r>
          </a:p>
        </p:txBody>
      </p:sp>
      <p:pic>
        <p:nvPicPr>
          <p:cNvPr id="87" name="Picture Placeholder 48" descr="Team member headshot">
            <a:extLst>
              <a:ext uri="{FF2B5EF4-FFF2-40B4-BE49-F238E27FC236}">
                <a16:creationId xmlns:a16="http://schemas.microsoft.com/office/drawing/2014/main" id="{BFFE86CE-3A54-CB48-A368-B32D750150E3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" b="114"/>
          <a:stretch/>
        </p:blipFill>
        <p:spPr/>
      </p:pic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F4B9CE7A-9B0C-E342-A5D1-74FFDADEE0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ROWAN MURPHY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2D00B05E-9946-F24D-9C04-CC6DB31DFB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SEO Strategist</a:t>
            </a:r>
          </a:p>
        </p:txBody>
      </p:sp>
      <p:pic>
        <p:nvPicPr>
          <p:cNvPr id="88" name="Picture Placeholder 52" descr="Team member headshot">
            <a:extLst>
              <a:ext uri="{FF2B5EF4-FFF2-40B4-BE49-F238E27FC236}">
                <a16:creationId xmlns:a16="http://schemas.microsoft.com/office/drawing/2014/main" id="{F0544229-36C4-FB4F-B379-C250A1BD74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" b="114"/>
          <a:stretch/>
        </p:blipFill>
        <p:spPr/>
      </p:pic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5FB989B5-FCBC-0E42-911A-9024C4E69B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ELIZABETH MOORE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93BC237C-6BC1-E248-B6B0-124038663A1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Product Designer</a:t>
            </a:r>
          </a:p>
        </p:txBody>
      </p:sp>
      <p:pic>
        <p:nvPicPr>
          <p:cNvPr id="89" name="Picture Placeholder 54" descr="Team member headshot">
            <a:extLst>
              <a:ext uri="{FF2B5EF4-FFF2-40B4-BE49-F238E27FC236}">
                <a16:creationId xmlns:a16="http://schemas.microsoft.com/office/drawing/2014/main" id="{FB1C6161-7D52-8249-8ED5-DEDF7824BCD1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8383771F-6CC8-FC48-B06B-5130F835176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ROBIN KLINE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F13164D-18F7-2F46-81F0-44184FFCD1F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Content Developer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The </a:t>
            </a:r>
            <a:r>
              <a:rPr lang="en-US"/>
              <a:t>whole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6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6389-2374-4677-B8BB-59410CC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PRODUCT LAUNCH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F8B4F-7B20-2A48-AB91-C7ECCE2E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50" dirty="0"/>
              <a:t>PRESENTATION TITLE</a:t>
            </a:r>
          </a:p>
        </p:txBody>
      </p:sp>
      <p:grpSp>
        <p:nvGrpSpPr>
          <p:cNvPr id="7" name="Group 6" descr="Timeline Placeholder ">
            <a:extLst>
              <a:ext uri="{FF2B5EF4-FFF2-40B4-BE49-F238E27FC236}">
                <a16:creationId xmlns:a16="http://schemas.microsoft.com/office/drawing/2014/main" id="{ACC3A21C-D951-0749-8030-62460C9DFA20}"/>
              </a:ext>
            </a:extLst>
          </p:cNvPr>
          <p:cNvGrpSpPr/>
          <p:nvPr/>
        </p:nvGrpSpPr>
        <p:grpSpPr>
          <a:xfrm>
            <a:off x="783282" y="1536193"/>
            <a:ext cx="7331630" cy="2864198"/>
            <a:chOff x="1060704" y="2048256"/>
            <a:chExt cx="9775507" cy="38189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46D639-1AF7-9544-89CB-5863F22FD6AD}"/>
                </a:ext>
              </a:extLst>
            </p:cNvPr>
            <p:cNvSpPr/>
            <p:nvPr/>
          </p:nvSpPr>
          <p:spPr>
            <a:xfrm>
              <a:off x="1060704" y="2048256"/>
              <a:ext cx="1828800" cy="3818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46" tIns="1247025" rIns="101346" bIns="674186" numCol="1" spcCol="1270" anchor="t" anchorCtr="1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3" spc="12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PLANNING</a:t>
              </a:r>
            </a:p>
            <a:p>
              <a:pPr lvl="0" algn="ctr"/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Consectetur</a:t>
              </a:r>
              <a:r>
                <a:rPr lang="en-US" sz="1200" spc="9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adipiscing</a:t>
              </a:r>
              <a:r>
                <a:rPr lang="en-US" sz="1200" spc="9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elit</a:t>
              </a:r>
              <a:endParaRPr lang="en-US" sz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9B3011-0D4E-5642-8F55-71996D5CC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5064" y="2537419"/>
              <a:ext cx="640080" cy="64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100" dirty="0">
                  <a:latin typeface="Tw Cen MT" panose="020B0602020104020603" pitchFamily="34" charset="77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CB4AB2-9E97-4D40-B2F1-A3F55B1E9090}"/>
                </a:ext>
              </a:extLst>
            </p:cNvPr>
            <p:cNvSpPr/>
            <p:nvPr/>
          </p:nvSpPr>
          <p:spPr>
            <a:xfrm>
              <a:off x="3047381" y="2048256"/>
              <a:ext cx="1828800" cy="3818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46" tIns="1247025" rIns="101346" bIns="674186" numCol="1" spcCol="1270" anchor="t" anchorCtr="1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3" spc="12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MARKETING</a:t>
              </a:r>
            </a:p>
            <a:p>
              <a:pPr lvl="0" algn="ctr"/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Consectetur</a:t>
              </a:r>
              <a:r>
                <a:rPr lang="en-US" sz="1200" spc="9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adipiscing</a:t>
              </a:r>
              <a:r>
                <a:rPr lang="en-US" sz="1200" spc="9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elit</a:t>
              </a:r>
              <a:endParaRPr lang="en-US" sz="1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E93DBA-8C0F-5C43-9EA8-62F46C3757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1741" y="2537419"/>
              <a:ext cx="640080" cy="64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100" dirty="0">
                  <a:latin typeface="Tw Cen MT" panose="020B0602020104020603" pitchFamily="34" charset="77"/>
                </a:rPr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701027-0723-2745-B4FC-2C8285C84695}"/>
                </a:ext>
              </a:extLst>
            </p:cNvPr>
            <p:cNvSpPr/>
            <p:nvPr/>
          </p:nvSpPr>
          <p:spPr>
            <a:xfrm>
              <a:off x="5034058" y="2048256"/>
              <a:ext cx="1828800" cy="3818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46" tIns="1247025" rIns="101346" bIns="674186" numCol="1" spcCol="1270" anchor="t" anchorCtr="1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3" spc="12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DESIGN</a:t>
              </a:r>
            </a:p>
            <a:p>
              <a:pPr lvl="0" algn="ctr"/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Consectetur</a:t>
              </a:r>
              <a:r>
                <a:rPr lang="en-US" sz="1200" spc="9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adipiscing</a:t>
              </a:r>
              <a:r>
                <a:rPr lang="en-US" sz="1200" spc="9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elit</a:t>
              </a:r>
              <a:endParaRPr lang="en-US" sz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9F9697-781F-F847-9FE8-C7E9AEF911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8418" y="2537419"/>
              <a:ext cx="640080" cy="64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100" dirty="0">
                  <a:latin typeface="Tw Cen MT" panose="020B0602020104020603" pitchFamily="34" charset="77"/>
                </a:rPr>
                <a:t>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0246C7-7995-0849-8AB1-B92F4280EC69}"/>
                </a:ext>
              </a:extLst>
            </p:cNvPr>
            <p:cNvSpPr/>
            <p:nvPr/>
          </p:nvSpPr>
          <p:spPr>
            <a:xfrm>
              <a:off x="7020735" y="2048256"/>
              <a:ext cx="1828800" cy="3818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46" tIns="1247025" rIns="101346" bIns="674186" numCol="1" spcCol="1270" anchor="t" anchorCtr="1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3" spc="12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STRATEGY</a:t>
              </a:r>
            </a:p>
            <a:p>
              <a:pPr lvl="0" algn="ctr"/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Consectetur</a:t>
              </a:r>
              <a:r>
                <a:rPr lang="en-US" sz="1200" spc="9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adipiscing</a:t>
              </a:r>
              <a:r>
                <a:rPr lang="en-US" sz="1200" spc="9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elit</a:t>
              </a:r>
              <a:endParaRPr lang="en-US" sz="1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43EDC7-0C86-824A-B896-9214C6F5E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15095" y="2537419"/>
              <a:ext cx="640080" cy="64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100" dirty="0">
                  <a:latin typeface="Tw Cen MT" panose="020B0602020104020603" pitchFamily="34" charset="77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6DEB4E-5043-BB4F-B5CF-C6E87E8F4DA3}"/>
                </a:ext>
              </a:extLst>
            </p:cNvPr>
            <p:cNvSpPr/>
            <p:nvPr/>
          </p:nvSpPr>
          <p:spPr>
            <a:xfrm>
              <a:off x="9007411" y="2048256"/>
              <a:ext cx="1828800" cy="3818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346" tIns="1247025" rIns="101346" bIns="674186" numCol="1" spcCol="1270" anchor="t" anchorCtr="1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13" spc="12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LAUNCH</a:t>
              </a:r>
            </a:p>
            <a:p>
              <a:pPr marL="0" lvl="1" algn="ctr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Consectetur</a:t>
              </a:r>
              <a:r>
                <a:rPr lang="en-US" sz="1200" spc="9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adipiscing</a:t>
              </a:r>
              <a:r>
                <a:rPr lang="en-US" sz="1200" spc="90" dirty="0">
                  <a:solidFill>
                    <a:schemeClr val="tx2"/>
                  </a:solidFill>
                  <a:latin typeface="Tw Cen MT" panose="020B0602020104020603" pitchFamily="34" charset="77"/>
                </a:rPr>
                <a:t> </a:t>
              </a:r>
              <a:r>
                <a:rPr lang="en-US" sz="1200" spc="90" dirty="0" err="1">
                  <a:solidFill>
                    <a:schemeClr val="tx2"/>
                  </a:solidFill>
                  <a:latin typeface="Tw Cen MT" panose="020B0602020104020603" pitchFamily="34" charset="77"/>
                </a:rPr>
                <a:t>elit</a:t>
              </a:r>
              <a:endParaRPr lang="en-US" sz="1200" dirty="0"/>
            </a:p>
            <a:p>
              <a:pPr marL="0" lvl="1" algn="ctr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125" spc="105" dirty="0">
                <a:solidFill>
                  <a:schemeClr val="tx2"/>
                </a:solidFill>
                <a:latin typeface="Tw Cen MT" panose="020B0602020104020603" pitchFamily="34" charset="77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6665D5-90A6-E942-822D-7B06D2ED54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1771" y="2537419"/>
              <a:ext cx="640080" cy="64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2100" dirty="0">
                  <a:latin typeface="Tw Cen MT" panose="020B0602020104020603" pitchFamily="34" charset="77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AE3212-FDDD-4F52-95D5-3CE5C732A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49627-BF3F-409F-AD52-1B30DD7AB3C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33E722B-1125-4A71-8202-FAD6A1C14A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381</Words>
  <Application>Microsoft Macintosh PowerPoint</Application>
  <PresentationFormat>On-screen Show (16:9)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Bahnschrift</vt:lpstr>
      <vt:lpstr>Calibri</vt:lpstr>
      <vt:lpstr>Calibri Light</vt:lpstr>
      <vt:lpstr>Tw Cen MT</vt:lpstr>
      <vt:lpstr>Office Theme</vt:lpstr>
      <vt:lpstr>PRESENTATION TITLE</vt:lpstr>
      <vt:lpstr>Agenda</vt:lpstr>
      <vt:lpstr>INTRODUCTION</vt:lpstr>
      <vt:lpstr>PRIMARY GOALS</vt:lpstr>
      <vt:lpstr>AREAS OF GROWTH</vt:lpstr>
      <vt:lpstr>Consectetur adipiscing elit</vt:lpstr>
      <vt:lpstr>MEET OUR TEAM</vt:lpstr>
      <vt:lpstr>The whole team</vt:lpstr>
      <vt:lpstr>PLAN FOR PRODUCT LAUNCH </vt:lpstr>
      <vt:lpstr>TIMELINE </vt:lpstr>
      <vt:lpstr>AREAS OF FOCUS</vt:lpstr>
      <vt:lpstr>HOW WE GET THERE</vt:lpstr>
      <vt:lpstr>SUMMARY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2021-09-07T04:41:26Z</dcterms:created>
  <dcterms:modified xsi:type="dcterms:W3CDTF">2023-09-06T16:01:38Z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etDate">
    <vt:lpwstr>2022-05-03T19:17:58Z</vt:lpwstr>
  </property>
  <property fmtid="{D5CDD505-2E9C-101B-9397-08002B2CF9AE}" pid="5" name="MSIP_Label_f42aa342-8706-4288-bd11-ebb85995028c_Method">
    <vt:lpwstr>Standard</vt:lpwstr>
  </property>
  <property fmtid="{D5CDD505-2E9C-101B-9397-08002B2CF9AE}" pid="6" name="MSIP_Label_f42aa342-8706-4288-bd11-ebb85995028c_Name">
    <vt:lpwstr>Internal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ActionId">
    <vt:lpwstr>25d63fd1-0370-4d03-a1c2-b2f22483dbaf</vt:lpwstr>
  </property>
  <property fmtid="{D5CDD505-2E9C-101B-9397-08002B2CF9AE}" pid="9" name="MSIP_Label_f42aa342-8706-4288-bd11-ebb85995028c_ContentBits">
    <vt:lpwstr>0</vt:lpwstr>
  </property>
</Properties>
</file>