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6" r:id="rId5"/>
    <p:sldId id="281" r:id="rId6"/>
    <p:sldId id="278" r:id="rId7"/>
    <p:sldId id="263" r:id="rId8"/>
    <p:sldId id="275" r:id="rId9"/>
    <p:sldId id="280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7500"/>
    <a:srgbClr val="000000"/>
    <a:srgbClr val="02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93" autoAdjust="0"/>
    <p:restoredTop sz="94714" autoAdjust="0"/>
  </p:normalViewPr>
  <p:slideViewPr>
    <p:cSldViewPr snapToGrid="0">
      <p:cViewPr varScale="1">
        <p:scale>
          <a:sx n="93" d="100"/>
          <a:sy n="93" d="100"/>
        </p:scale>
        <p:origin x="664" y="208"/>
      </p:cViewPr>
      <p:guideLst/>
    </p:cSldViewPr>
  </p:slideViewPr>
  <p:outlineViewPr>
    <p:cViewPr>
      <p:scale>
        <a:sx n="33" d="100"/>
        <a:sy n="33" d="100"/>
      </p:scale>
      <p:origin x="0" y="-21773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D1A5C42-4636-4A6A-9001-CA7CD97B0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C57720-6EA2-4C0E-AB19-0A22BCDB83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7D70DC-E6D5-4048-8AC5-67F4E92F0736}" type="datetimeFigureOut">
              <a:rPr lang="en-US" smtClean="0"/>
              <a:t>3/12/24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AC616-D2D2-4742-9683-2A537932A1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7EE012-E187-4EEE-9C2F-2125BF4086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1155F-8354-4019-9356-1A95703B07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605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6C02F-3406-42DD-8956-B66C2D710E25}" type="datetimeFigureOut">
              <a:rPr lang="en-US" smtClean="0"/>
              <a:t>3/12/24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1D96E-4CA2-485E-9EE5-CEB7143ACC3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185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1D96E-4CA2-485E-9EE5-CEB7143ACC3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722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1D96E-4CA2-485E-9EE5-CEB7143ACC3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358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1D96E-4CA2-485E-9EE5-CEB7143ACC3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62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563501-3FA5-E157-7BA2-41DFCDCAD6F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078992" y="996696"/>
            <a:ext cx="8467344" cy="4764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CAABB7-A562-4A3F-9DDF-2CE3D1372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2976" y="1663435"/>
            <a:ext cx="5870448" cy="2624328"/>
          </a:xfrm>
          <a:solidFill>
            <a:schemeClr val="tx1"/>
          </a:solidFill>
        </p:spPr>
        <p:txBody>
          <a:bodyPr lIns="557784" tIns="530352" anchor="t">
            <a:noAutofit/>
          </a:bodyPr>
          <a:lstStyle>
            <a:lvl1pPr algn="l">
              <a:lnSpc>
                <a:spcPct val="80000"/>
              </a:lnSpc>
              <a:defRPr sz="5400" cap="all" spc="400" baseline="0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D15807FE-36E0-49EF-93A4-5B9AD83871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93992" y="3621024"/>
            <a:ext cx="4925188" cy="339247"/>
          </a:xfrm>
        </p:spPr>
        <p:txBody>
          <a:bodyPr>
            <a:noAutofit/>
          </a:bodyPr>
          <a:lstStyle>
            <a:lvl1pPr marL="0" indent="0" algn="l">
              <a:buNone/>
              <a:defRPr sz="18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pic>
        <p:nvPicPr>
          <p:cNvPr id="3" name="Picture 2" descr="A black and white circle with letters in it&#10;&#10;Description automatically generated">
            <a:extLst>
              <a:ext uri="{FF2B5EF4-FFF2-40B4-BE49-F238E27FC236}">
                <a16:creationId xmlns:a16="http://schemas.microsoft.com/office/drawing/2014/main" id="{F033FDCF-B366-A4A6-F523-B00B7C89D4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992" y="3944112"/>
            <a:ext cx="1816608" cy="181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1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with tit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E757B982-FF4B-4902-B808-FC325983FD9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12192000" cy="6858000"/>
          </a:xfrm>
          <a:solidFill>
            <a:schemeClr val="accent6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7337BF-9564-499D-91CE-9DDD9C9693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3350" y="969264"/>
            <a:ext cx="9385300" cy="985791"/>
          </a:xfrm>
        </p:spPr>
        <p:txBody>
          <a:bodyPr>
            <a:noAutofit/>
          </a:bodyPr>
          <a:lstStyle>
            <a:lvl1pPr algn="ctr">
              <a:defRPr sz="5400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C3361FAE-BAA8-1A51-7D5B-979BDA86E4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09416" y="603504"/>
            <a:ext cx="4773168" cy="365760"/>
          </a:xfrm>
        </p:spPr>
        <p:txBody>
          <a:bodyPr>
            <a:noAutofit/>
          </a:bodyPr>
          <a:lstStyle>
            <a:lvl1pPr marL="0" indent="0" algn="ctr">
              <a:buNone/>
              <a:defRPr sz="18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add name</a:t>
            </a:r>
          </a:p>
        </p:txBody>
      </p:sp>
    </p:spTree>
    <p:extLst>
      <p:ext uri="{BB962C8B-B14F-4D97-AF65-F5344CB8AC3E}">
        <p14:creationId xmlns:p14="http://schemas.microsoft.com/office/powerpoint/2010/main" val="3627900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quot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AF7405C-6DF9-4409-85F0-8C1DCCC0AC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570" y="729926"/>
            <a:ext cx="6456836" cy="538877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883B71-4A78-4B93-97F2-F54D7DC10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7704" y="1881922"/>
            <a:ext cx="5749200" cy="3886200"/>
          </a:xfrm>
          <a:solidFill>
            <a:schemeClr val="accent3"/>
          </a:solidFill>
        </p:spPr>
        <p:txBody>
          <a:bodyPr lIns="694944" tIns="713232" rIns="274320" anchor="t">
            <a:normAutofit/>
          </a:bodyPr>
          <a:lstStyle>
            <a:lvl1pPr algn="l">
              <a:lnSpc>
                <a:spcPct val="100000"/>
              </a:lnSpc>
              <a:defRPr sz="2800">
                <a:ln w="19050">
                  <a:solidFill>
                    <a:sysClr val="windowText" lastClr="000000"/>
                  </a:solidFill>
                </a:ln>
                <a:solidFill>
                  <a:srgbClr val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2AADB278-47B4-2F7F-B93F-64F4A3DE84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78040" y="4946904"/>
            <a:ext cx="4773168" cy="365760"/>
          </a:xfrm>
        </p:spPr>
        <p:txBody>
          <a:bodyPr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</p:spTree>
    <p:extLst>
      <p:ext uri="{BB962C8B-B14F-4D97-AF65-F5344CB8AC3E}">
        <p14:creationId xmlns:p14="http://schemas.microsoft.com/office/powerpoint/2010/main" val="1770124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imag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927250C7-CB58-468C-B8BB-17DB85D4F2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1738" y="0"/>
            <a:ext cx="7196930" cy="686737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6BB3F6-84AB-40BA-9D7D-7C1E13C0E1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1298448"/>
            <a:ext cx="6007099" cy="4151376"/>
          </a:xfrm>
          <a:solidFill>
            <a:schemeClr val="accent3">
              <a:alpha val="80000"/>
            </a:schemeClr>
          </a:solidFill>
        </p:spPr>
        <p:txBody>
          <a:bodyPr lIns="822960" tIns="640080" rIns="274320" anchor="t">
            <a:normAutofit/>
          </a:bodyPr>
          <a:lstStyle>
            <a:lvl1pPr algn="l">
              <a:lnSpc>
                <a:spcPct val="100000"/>
              </a:lnSpc>
              <a:defRPr sz="2800">
                <a:ln w="19050">
                  <a:solidFill>
                    <a:sysClr val="windowText" lastClr="000000"/>
                  </a:solidFill>
                </a:ln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E5DCF823-20A6-1AE7-CBA7-D7A3AC540B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520" y="4718304"/>
            <a:ext cx="4773168" cy="365760"/>
          </a:xfrm>
        </p:spPr>
        <p:txBody>
          <a:bodyPr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</p:spTree>
    <p:extLst>
      <p:ext uri="{BB962C8B-B14F-4D97-AF65-F5344CB8AC3E}">
        <p14:creationId xmlns:p14="http://schemas.microsoft.com/office/powerpoint/2010/main" val="2331967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D2CF4D42-6C74-47FD-8195-943D55ADA87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54639B-AD71-425C-BF07-356C0F14C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8440" y="539496"/>
            <a:ext cx="5623560" cy="3008376"/>
          </a:xfrm>
          <a:solidFill>
            <a:schemeClr val="tx2"/>
          </a:solidFill>
        </p:spPr>
        <p:txBody>
          <a:bodyPr vert="horz" lIns="649224" tIns="749808" rIns="274320" bIns="45720" rtlCol="0" anchor="t">
            <a:noAutofit/>
          </a:bodyPr>
          <a:lstStyle>
            <a:lvl1pPr>
              <a:defRPr lang="en-US" sz="280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0"/>
              </a:spcBef>
              <a:buFont typeface="Arial" panose="020B0604020202020204" pitchFamily="34" charset="0"/>
            </a:pPr>
            <a:r>
              <a:rPr lang="en-US" dirty="0"/>
              <a:t>Click to add title</a:t>
            </a:r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FBDD9E1F-B713-7E89-80CB-020B165E05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59752" y="2816352"/>
            <a:ext cx="4773168" cy="365760"/>
          </a:xfrm>
        </p:spPr>
        <p:txBody>
          <a:bodyPr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</p:spTree>
    <p:extLst>
      <p:ext uri="{BB962C8B-B14F-4D97-AF65-F5344CB8AC3E}">
        <p14:creationId xmlns:p14="http://schemas.microsoft.com/office/powerpoint/2010/main" val="2171803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quot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7AF7405C-6DF9-4409-85F0-8C1DCCC0AC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21224" y="729926"/>
            <a:ext cx="6456836" cy="538877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883B71-4A78-4B93-97F2-F54D7DC100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417320"/>
            <a:ext cx="5749200" cy="3785616"/>
          </a:xfrm>
          <a:solidFill>
            <a:schemeClr val="accent6">
              <a:lumMod val="50000"/>
            </a:schemeClr>
          </a:solidFill>
        </p:spPr>
        <p:txBody>
          <a:bodyPr lIns="694944" tIns="713232" rIns="274320" anchor="t">
            <a:normAutofit/>
          </a:bodyPr>
          <a:lstStyle>
            <a:lvl1pPr algn="l">
              <a:lnSpc>
                <a:spcPct val="100000"/>
              </a:lnSpc>
              <a:defRPr sz="2800">
                <a:ln w="19050">
                  <a:solidFill>
                    <a:schemeClr val="bg1"/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2AADB278-47B4-2F7F-B93F-64F4A3DE84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648" y="4608576"/>
            <a:ext cx="4773168" cy="365760"/>
          </a:xfrm>
        </p:spPr>
        <p:txBody>
          <a:bodyPr>
            <a:noAutofit/>
          </a:bodyPr>
          <a:lstStyle>
            <a:lvl1pPr marL="0" indent="0" algn="l">
              <a:buNone/>
              <a:defRPr sz="16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</p:spTree>
    <p:extLst>
      <p:ext uri="{BB962C8B-B14F-4D97-AF65-F5344CB8AC3E}">
        <p14:creationId xmlns:p14="http://schemas.microsoft.com/office/powerpoint/2010/main" val="1526592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with titl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E757B982-FF4B-4902-B808-FC325983FD9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12192000" cy="6858000"/>
          </a:xfrm>
          <a:solidFill>
            <a:schemeClr val="accent6">
              <a:lumMod val="75000"/>
              <a:alpha val="46995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7337BF-9564-499D-91CE-9DDD9C9693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3350" y="475488"/>
            <a:ext cx="9385300" cy="985791"/>
          </a:xfrm>
        </p:spPr>
        <p:txBody>
          <a:bodyPr>
            <a:noAutofit/>
          </a:bodyPr>
          <a:lstStyle>
            <a:lvl1pPr algn="ctr">
              <a:defRPr sz="5400">
                <a:ln w="19050">
                  <a:solidFill>
                    <a:schemeClr val="accent6">
                      <a:lumMod val="50000"/>
                    </a:schemeClr>
                  </a:solidFill>
                </a:ln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C3361FAE-BAA8-1A51-7D5B-979BDA86E4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09416" y="1280160"/>
            <a:ext cx="4773168" cy="365760"/>
          </a:xfrm>
        </p:spPr>
        <p:txBody>
          <a:bodyPr>
            <a:noAutofit/>
          </a:bodyPr>
          <a:lstStyle>
            <a:lvl1pPr marL="0" indent="0" algn="ctr">
              <a:buNone/>
              <a:defRPr sz="1800" cap="all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</p:spTree>
    <p:extLst>
      <p:ext uri="{BB962C8B-B14F-4D97-AF65-F5344CB8AC3E}">
        <p14:creationId xmlns:p14="http://schemas.microsoft.com/office/powerpoint/2010/main" val="1266407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30B4CC-1CD5-414E-92CD-721B331F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47427-FA4C-4262-9C2A-A640B569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E89D4-4BDC-4CC9-959B-0D2E0BEB89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100" baseline="0">
                <a:solidFill>
                  <a:schemeClr val="bg1">
                    <a:lumMod val="9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8/06/20XX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285D2-5742-46C4-A6B1-B07CC6823A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100" baseline="0">
                <a:solidFill>
                  <a:schemeClr val="bg1">
                    <a:lumMod val="9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7CF20-6E1A-4F87-A039-3C59B25DA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100" baseline="0">
                <a:solidFill>
                  <a:schemeClr val="bg1">
                    <a:lumMod val="9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defRPr>
            </a:lvl1pPr>
          </a:lstStyle>
          <a:p>
            <a:fld id="{A402E4C0-AD5E-4E8C-9F21-7CCE474BDC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82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4" r:id="rId3"/>
    <p:sldLayoutId id="2147483656" r:id="rId4"/>
    <p:sldLayoutId id="2147483669" r:id="rId5"/>
    <p:sldLayoutId id="2147483671" r:id="rId6"/>
    <p:sldLayoutId id="2147483672" r:id="rId7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400" baseline="0">
          <a:ln w="19050">
            <a:solidFill>
              <a:schemeClr val="accent2"/>
            </a:solidFill>
          </a:ln>
          <a:noFill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Video 9" title="Graduates Throwing Hats">
            <a:hlinkClick r:id="" action="ppaction://media"/>
            <a:extLst>
              <a:ext uri="{FF2B5EF4-FFF2-40B4-BE49-F238E27FC236}">
                <a16:creationId xmlns:a16="http://schemas.microsoft.com/office/drawing/2014/main" id="{1E76DC49-BAB4-14D7-0717-F92D07015820}"/>
              </a:ext>
            </a:extLst>
          </p:cNvPr>
          <p:cNvPicPr>
            <a:picLocks noGrp="1" noChangeAspect="1"/>
          </p:cNvPicPr>
          <p:nvPr>
            <p:ph sz="quarter" idx="16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079500" y="997893"/>
            <a:ext cx="8466138" cy="4762202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115C523A-AC40-4CBA-9DF4-B287ED32185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E87500"/>
          </a:solidFill>
        </p:spPr>
        <p:txBody>
          <a:bodyPr/>
          <a:lstStyle/>
          <a:p>
            <a:r>
              <a:rPr lang="en-US" dirty="0"/>
              <a:t>Class of 20xx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5B1C734-42CB-4311-8905-2F41D09107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THE University of Texas at Dallas</a:t>
            </a:r>
          </a:p>
        </p:txBody>
      </p:sp>
      <p:pic>
        <p:nvPicPr>
          <p:cNvPr id="6" name="Picture 5" descr="A white logo on a black background&#10;&#10;Description automatically generated">
            <a:extLst>
              <a:ext uri="{FF2B5EF4-FFF2-40B4-BE49-F238E27FC236}">
                <a16:creationId xmlns:a16="http://schemas.microsoft.com/office/drawing/2014/main" id="{FDCAA1FA-4AEB-58C0-595B-C7E485364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5125" y="4745180"/>
            <a:ext cx="1614055" cy="161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3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5" descr="Students holding graduation caps in the air">
            <a:extLst>
              <a:ext uri="{FF2B5EF4-FFF2-40B4-BE49-F238E27FC236}">
                <a16:creationId xmlns:a16="http://schemas.microsoft.com/office/drawing/2014/main" id="{910D9F77-BCD2-72EC-FBEC-B20567988B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A8DDD42-D29D-4ECB-A465-13EFA049E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TOSS THE CAP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8531C66-298F-52BD-C40A-86A579EF4E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IT’S TIME TO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98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C19ADE0-3B31-27F9-1F9C-05CAB9F79F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17062936-5CF9-46DE-8DD5-5C63AAD751F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dirty="0">
                <a:ln w="19050">
                  <a:solidFill>
                    <a:schemeClr val="bg1"/>
                  </a:solidFill>
                </a:ln>
                <a:solidFill>
                  <a:schemeClr val="bg2"/>
                </a:solidFill>
              </a:rPr>
              <a:t>OUR GREATEST GLORY IS NOT IN NEVER FAILING, BUT IN RISING EVERY TIME WE FAIL.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6D59AEA-A565-337E-4366-1ABA616083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 Confucius</a:t>
            </a:r>
          </a:p>
        </p:txBody>
      </p:sp>
    </p:spTree>
    <p:extLst>
      <p:ext uri="{BB962C8B-B14F-4D97-AF65-F5344CB8AC3E}">
        <p14:creationId xmlns:p14="http://schemas.microsoft.com/office/powerpoint/2010/main" val="3474899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FA3F9481-7A2F-866B-C12D-751AA012158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8A0965D6-0D20-40A0-8897-EDF8A7A464C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noProof="0" dirty="0"/>
              <a:t>FAR AND AWAY THE BEST </a:t>
            </a:r>
            <a:r>
              <a:rPr lang="en-US" dirty="0"/>
              <a:t>PRIZE</a:t>
            </a:r>
            <a:r>
              <a:rPr lang="en-US" noProof="0" dirty="0"/>
              <a:t> THAT LIFE </a:t>
            </a:r>
            <a:r>
              <a:rPr lang="en-US" dirty="0"/>
              <a:t>OFFERs</a:t>
            </a:r>
            <a:r>
              <a:rPr lang="en-US" noProof="0" dirty="0"/>
              <a:t> IS THE CHANCE TO WORK HARD AT WORK WORTH DOING.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D1B74B2-695A-4FED-8B66-D854AA9FF0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- THEODORE ROOSEVELT</a:t>
            </a:r>
          </a:p>
        </p:txBody>
      </p:sp>
    </p:spTree>
    <p:extLst>
      <p:ext uri="{BB962C8B-B14F-4D97-AF65-F5344CB8AC3E}">
        <p14:creationId xmlns:p14="http://schemas.microsoft.com/office/powerpoint/2010/main" val="3678690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8">
            <a:extLst>
              <a:ext uri="{FF2B5EF4-FFF2-40B4-BE49-F238E27FC236}">
                <a16:creationId xmlns:a16="http://schemas.microsoft.com/office/drawing/2014/main" id="{66A3FA0C-0C8A-478C-1EA7-37C1D2CD99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940324F9-ABF9-4A46-B5E4-21164FADA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IF YOU WANT TO GO FAST, GO ALONE. IF YOU WANT TO GO FAR, GO TOGETHER.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487633-CEEF-D496-0199-4AFB92545E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- African Proverb</a:t>
            </a:r>
          </a:p>
        </p:txBody>
      </p:sp>
    </p:spTree>
    <p:extLst>
      <p:ext uri="{BB962C8B-B14F-4D97-AF65-F5344CB8AC3E}">
        <p14:creationId xmlns:p14="http://schemas.microsoft.com/office/powerpoint/2010/main" val="1987845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3023918-5B15-46DA-A971-E5746B7F4A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1456B46-698E-5F02-8915-80B17CE500C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r>
              <a:rPr lang="en-US" dirty="0"/>
              <a:t>EDUCATION IS THE KINDLING OF A FLAME, NOT THE FILLING OF A VESSEL.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605D96-0040-3339-457E-5B4579A55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- SOCRATES</a:t>
            </a:r>
          </a:p>
        </p:txBody>
      </p:sp>
    </p:spTree>
    <p:extLst>
      <p:ext uri="{BB962C8B-B14F-4D97-AF65-F5344CB8AC3E}">
        <p14:creationId xmlns:p14="http://schemas.microsoft.com/office/powerpoint/2010/main" val="681435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A8DDD42-D29D-4ECB-A465-13EFA049E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 w="19050">
                  <a:solidFill>
                    <a:schemeClr val="bg1"/>
                  </a:solidFill>
                </a:ln>
              </a:rPr>
              <a:t>Congratulations!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03E78E8-BC57-289A-F885-AAE3930EB0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solidFill>
            <a:schemeClr val="accent6">
              <a:lumMod val="50000"/>
              <a:alpha val="53000"/>
            </a:schemeClr>
          </a:solidFill>
        </p:spPr>
      </p:pic>
      <p:sp>
        <p:nvSpPr>
          <p:cNvPr id="18" name="Title 21">
            <a:extLst>
              <a:ext uri="{FF2B5EF4-FFF2-40B4-BE49-F238E27FC236}">
                <a16:creationId xmlns:a16="http://schemas.microsoft.com/office/drawing/2014/main" id="{7C0987B2-D02E-ECD8-33C5-7A0FA96780C6}"/>
              </a:ext>
            </a:extLst>
          </p:cNvPr>
          <p:cNvSpPr txBox="1">
            <a:spLocks/>
          </p:cNvSpPr>
          <p:nvPr/>
        </p:nvSpPr>
        <p:spPr>
          <a:xfrm>
            <a:off x="1846017" y="286513"/>
            <a:ext cx="8499966" cy="161156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kern="1200" cap="all" spc="400" baseline="0">
                <a:ln w="19050">
                  <a:solidFill>
                    <a:schemeClr val="accent6">
                      <a:lumMod val="50000"/>
                    </a:schemeClr>
                  </a:solidFill>
                </a:ln>
                <a:noFill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ln w="19050">
                  <a:solidFill>
                    <a:schemeClr val="bg1"/>
                  </a:solidFill>
                </a:ln>
              </a:rPr>
              <a:t>Congratulations!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CA4D6-5936-F8B0-CF4A-2A00A38E5C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09416" y="1326058"/>
            <a:ext cx="4773168" cy="365760"/>
          </a:xfrm>
        </p:spPr>
        <p:txBody>
          <a:bodyPr/>
          <a:lstStyle/>
          <a:p>
            <a:r>
              <a:rPr lang="en-US" dirty="0"/>
              <a:t>On to the next adventure</a:t>
            </a:r>
          </a:p>
        </p:txBody>
      </p:sp>
    </p:spTree>
    <p:extLst>
      <p:ext uri="{BB962C8B-B14F-4D97-AF65-F5344CB8AC3E}">
        <p14:creationId xmlns:p14="http://schemas.microsoft.com/office/powerpoint/2010/main" val="2093948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TD Colors 2023">
      <a:dk1>
        <a:srgbClr val="E87400"/>
      </a:dk1>
      <a:lt1>
        <a:srgbClr val="FFFFFF"/>
      </a:lt1>
      <a:dk2>
        <a:srgbClr val="124633"/>
      </a:dk2>
      <a:lt2>
        <a:srgbClr val="FFFFFF"/>
      </a:lt2>
      <a:accent1>
        <a:srgbClr val="E87400"/>
      </a:accent1>
      <a:accent2>
        <a:srgbClr val="124634"/>
      </a:accent2>
      <a:accent3>
        <a:srgbClr val="5EDFB6"/>
      </a:accent3>
      <a:accent4>
        <a:srgbClr val="FFC000"/>
      </a:accent4>
      <a:accent5>
        <a:srgbClr val="5B9BD5"/>
      </a:accent5>
      <a:accent6>
        <a:srgbClr val="70AD47"/>
      </a:accent6>
      <a:hlink>
        <a:srgbClr val="E87400"/>
      </a:hlink>
      <a:folHlink>
        <a:srgbClr val="954F72"/>
      </a:folHlink>
    </a:clrScheme>
    <a:fontScheme name="Custom 31">
      <a:majorFont>
        <a:latin typeface="Posterama Bold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 Pitch Deck_TM33781529_Win32_JC_v3" id="{862F7C05-3205-4562-AA5F-868BCB6856F9}" vid="{97BBE2DD-0E32-4C1B-8BB2-0414672F31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6" ma:contentTypeDescription="Create a new document." ma:contentTypeScope="" ma:versionID="ac37c1753acd5e330d2062ccec26ea66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340c7101c92c5120abd06486f9454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FBEBAC-9AB4-4680-BB64-BD24720409A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C3E0ACF9-0FEF-40E0-B271-A471C37554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7C16E3-2015-4020-B02F-D4F1FBF254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109</Words>
  <Application>Microsoft Macintosh PowerPoint</Application>
  <PresentationFormat>Widescreen</PresentationFormat>
  <Paragraphs>18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Bierstadt</vt:lpstr>
      <vt:lpstr>Calibri</vt:lpstr>
      <vt:lpstr>Posterama</vt:lpstr>
      <vt:lpstr>Posterama Bold</vt:lpstr>
      <vt:lpstr>Office Theme</vt:lpstr>
      <vt:lpstr>Class of 20xx</vt:lpstr>
      <vt:lpstr>TOSS THE CAP</vt:lpstr>
      <vt:lpstr>OUR GREATEST GLORY IS NOT IN NEVER FAILING, BUT IN RISING EVERY TIME WE FAIL.</vt:lpstr>
      <vt:lpstr>FAR AND AWAY THE BEST PRIZE THAT LIFE OFFERs IS THE CHANCE TO WORK HARD AT WORK WORTH DOING.</vt:lpstr>
      <vt:lpstr>IF YOU WANT TO GO FAST, GO ALONE. IF YOU WANT TO GO FAR, GO TOGETHER.</vt:lpstr>
      <vt:lpstr>EDUCATION IS THE KINDLING OF A FLAME, NOT THE FILLING OF A VESSEL.</vt:lpstr>
      <vt:lpstr>Congratulations!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2023-02-02T07:44:52Z</dcterms:created>
  <dcterms:modified xsi:type="dcterms:W3CDTF">2024-03-12T13:38:34Z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